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6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9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2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337F-3BBA-4864-84BF-43ACC4FB6516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E7CD-2332-4191-827D-C07DA11B5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Indexs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MongoIndex_Bipin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0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createIndex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33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dropIndex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9307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Partial Index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0734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Indexs</vt:lpstr>
      <vt:lpstr>createIndex()</vt:lpstr>
      <vt:lpstr>dropIndex()</vt:lpstr>
      <vt:lpstr>Partial 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Indexs</dc:title>
  <dc:creator>BIPIN</dc:creator>
  <cp:lastModifiedBy>BIPIN</cp:lastModifiedBy>
  <cp:revision>1</cp:revision>
  <dcterms:created xsi:type="dcterms:W3CDTF">2020-12-13T16:08:30Z</dcterms:created>
  <dcterms:modified xsi:type="dcterms:W3CDTF">2020-12-13T16:11:02Z</dcterms:modified>
</cp:coreProperties>
</file>