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4F58-BCF4-4FDF-B8DC-48813D6AFC8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6843-EEE6-4889-A53F-6132302E4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55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4F58-BCF4-4FDF-B8DC-48813D6AFC8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6843-EEE6-4889-A53F-6132302E4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1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4F58-BCF4-4FDF-B8DC-48813D6AFC8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6843-EEE6-4889-A53F-6132302E4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76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4F58-BCF4-4FDF-B8DC-48813D6AFC8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6843-EEE6-4889-A53F-6132302E4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4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4F58-BCF4-4FDF-B8DC-48813D6AFC8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6843-EEE6-4889-A53F-6132302E4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31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4F58-BCF4-4FDF-B8DC-48813D6AFC8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6843-EEE6-4889-A53F-6132302E4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69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4F58-BCF4-4FDF-B8DC-48813D6AFC8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6843-EEE6-4889-A53F-6132302E4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66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4F58-BCF4-4FDF-B8DC-48813D6AFC8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6843-EEE6-4889-A53F-6132302E4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1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4F58-BCF4-4FDF-B8DC-48813D6AFC8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6843-EEE6-4889-A53F-6132302E4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94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4F58-BCF4-4FDF-B8DC-48813D6AFC8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6843-EEE6-4889-A53F-6132302E4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58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4F58-BCF4-4FDF-B8DC-48813D6AFC8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6843-EEE6-4889-A53F-6132302E4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61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4F58-BCF4-4FDF-B8DC-48813D6AFC88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6843-EEE6-4889-A53F-6132302E4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7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Scans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Scan_Bipin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35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Collection Scan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0940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Index Scan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66510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Scans</vt:lpstr>
      <vt:lpstr>Collection Scan</vt:lpstr>
      <vt:lpstr>Index Scan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Scans</dc:title>
  <dc:creator>BIPIN</dc:creator>
  <cp:lastModifiedBy>BIPIN</cp:lastModifiedBy>
  <cp:revision>1</cp:revision>
  <dcterms:created xsi:type="dcterms:W3CDTF">2020-12-13T16:33:01Z</dcterms:created>
  <dcterms:modified xsi:type="dcterms:W3CDTF">2020-12-13T16:35:36Z</dcterms:modified>
</cp:coreProperties>
</file>