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8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1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4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7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3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D964-8167-471A-BABB-44FFE3F8B27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579A-67D6-4FC3-8964-CC5E685A2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MongoDataTypes_Bipin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92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ObjectId</a:t>
            </a:r>
            <a:r>
              <a:rPr lang="en-IN" dirty="0" smtClean="0"/>
              <a:t>, Date, </a:t>
            </a:r>
            <a:r>
              <a:rPr lang="en-IN" dirty="0" err="1" smtClean="0"/>
              <a:t>NumberLong</a:t>
            </a:r>
            <a:r>
              <a:rPr lang="en-IN" dirty="0" smtClean="0"/>
              <a:t>, </a:t>
            </a:r>
            <a:r>
              <a:rPr lang="en-IN" dirty="0" err="1" smtClean="0"/>
              <a:t>NumberDecimal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6899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NumberInt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7271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1479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6452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799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8416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7" y="962025"/>
            <a:ext cx="10515600" cy="52779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Integer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({"Integer example": 62})</a:t>
            </a:r>
          </a:p>
          <a:p>
            <a:pPr marL="0" indent="0">
              <a:buNone/>
            </a:pPr>
            <a:r>
              <a:rPr lang="en-US" dirty="0" smtClean="0"/>
              <a:t>Boolean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({"Nationality Indian": true})</a:t>
            </a:r>
          </a:p>
          <a:p>
            <a:pPr marL="0" indent="0">
              <a:buNone/>
            </a:pPr>
            <a:r>
              <a:rPr lang="en-US" dirty="0" smtClean="0"/>
              <a:t>Double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({"double data type": 3.1415})</a:t>
            </a:r>
          </a:p>
          <a:p>
            <a:pPr marL="0" indent="0">
              <a:buNone/>
            </a:pP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({"string data type" : "This is a sample message."})</a:t>
            </a:r>
          </a:p>
          <a:p>
            <a:pPr marL="0" indent="0">
              <a:buNone/>
            </a:pPr>
            <a:r>
              <a:rPr lang="en-US" dirty="0" smtClean="0"/>
              <a:t>Array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degrees = ["BCA", "BS", "MCA"]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 Array Example" : " Here is an example of array", " Qualification" : degrees})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embeddedObject</a:t>
            </a:r>
            <a:r>
              <a:rPr lang="en-US" dirty="0" smtClean="0"/>
              <a:t>={"English" : 94, "</a:t>
            </a:r>
            <a:r>
              <a:rPr lang="en-US" dirty="0" err="1" smtClean="0"/>
              <a:t>ComputerSc</a:t>
            </a:r>
            <a:r>
              <a:rPr lang="en-US" dirty="0" smtClean="0"/>
              <a:t>." : 96, "</a:t>
            </a:r>
            <a:r>
              <a:rPr lang="en-US" dirty="0" err="1" smtClean="0"/>
              <a:t>Maths</a:t>
            </a:r>
            <a:r>
              <a:rPr lang="en-US" dirty="0" smtClean="0"/>
              <a:t>" : 80,"GeneralSc." : 85}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({"Object data type" : "This is Object", "Marks" : </a:t>
            </a:r>
            <a:r>
              <a:rPr lang="en-US" dirty="0" err="1" smtClean="0"/>
              <a:t>embeddedObject</a:t>
            </a:r>
            <a:r>
              <a:rPr lang="en-US" dirty="0" smtClean="0"/>
              <a:t>})</a:t>
            </a:r>
          </a:p>
          <a:p>
            <a:pPr marL="0" indent="0">
              <a:buNone/>
            </a:pPr>
            <a:r>
              <a:rPr lang="en-US" dirty="0" smtClean="0"/>
              <a:t>Null </a:t>
            </a:r>
          </a:p>
          <a:p>
            <a:pPr marL="0" indent="0">
              <a:buNone/>
            </a:pPr>
            <a:r>
              <a:rPr lang="en-US" dirty="0" err="1" smtClean="0"/>
              <a:t>db.TestCollection.insert</a:t>
            </a:r>
            <a:r>
              <a:rPr lang="en-US" dirty="0" smtClean="0"/>
              <a:t>({" </a:t>
            </a:r>
            <a:r>
              <a:rPr lang="en-US" dirty="0" err="1" smtClean="0"/>
              <a:t>EmailID</a:t>
            </a:r>
            <a:r>
              <a:rPr lang="en-US" dirty="0" smtClean="0"/>
              <a:t> ": null})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52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Types</vt:lpstr>
      <vt:lpstr>ObjectId, Date, NumberLong, NumberDecimal</vt:lpstr>
      <vt:lpstr>NumberInt</vt:lpstr>
      <vt:lpstr>Number</vt:lpstr>
      <vt:lpstr>double</vt:lpstr>
      <vt:lpstr>string</vt:lpstr>
      <vt:lpstr>array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BIPIN</dc:creator>
  <cp:lastModifiedBy>BIPIN</cp:lastModifiedBy>
  <cp:revision>2</cp:revision>
  <dcterms:created xsi:type="dcterms:W3CDTF">2020-12-13T18:05:44Z</dcterms:created>
  <dcterms:modified xsi:type="dcterms:W3CDTF">2020-12-13T18:10:31Z</dcterms:modified>
</cp:coreProperties>
</file>