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8C90-4817-4F38-AA00-97370F8D333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4864-82CE-4AC2-9E92-A2C3293AA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6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8C90-4817-4F38-AA00-97370F8D333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4864-82CE-4AC2-9E92-A2C3293AA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68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8C90-4817-4F38-AA00-97370F8D333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4864-82CE-4AC2-9E92-A2C3293AA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49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8C90-4817-4F38-AA00-97370F8D333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4864-82CE-4AC2-9E92-A2C3293AA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05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8C90-4817-4F38-AA00-97370F8D333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4864-82CE-4AC2-9E92-A2C3293AA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11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8C90-4817-4F38-AA00-97370F8D333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4864-82CE-4AC2-9E92-A2C3293AA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1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8C90-4817-4F38-AA00-97370F8D333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4864-82CE-4AC2-9E92-A2C3293AA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0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8C90-4817-4F38-AA00-97370F8D333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4864-82CE-4AC2-9E92-A2C3293AA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26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8C90-4817-4F38-AA00-97370F8D333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4864-82CE-4AC2-9E92-A2C3293AA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46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8C90-4817-4F38-AA00-97370F8D333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4864-82CE-4AC2-9E92-A2C3293AA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22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8C90-4817-4F38-AA00-97370F8D333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4864-82CE-4AC2-9E92-A2C3293AA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58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A8C90-4817-4F38-AA00-97370F8D333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C4864-82CE-4AC2-9E92-A2C3293AA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7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Atlassian</a:t>
            </a:r>
            <a:r>
              <a:rPr lang="en-IN" dirty="0" smtClean="0"/>
              <a:t> Home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2923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Issue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8371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</a:t>
            </a:r>
            <a:r>
              <a:rPr lang="en-IN" dirty="0" err="1" smtClean="0"/>
              <a:t>ons</a:t>
            </a:r>
            <a:r>
              <a:rPr lang="en-IN" dirty="0" smtClean="0"/>
              <a:t>/Integrations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3373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version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30456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Releases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14196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Add/Invite team members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5530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212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4987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Jira</a:t>
            </a:r>
            <a:r>
              <a:rPr lang="en-IN" dirty="0" smtClean="0"/>
              <a:t> Software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3370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 Up/ Sign In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88983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Site creation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537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Projects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39080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new Project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4143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Project Details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4952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Active Sprints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1340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Atlassian Home Page</vt:lpstr>
      <vt:lpstr>Products</vt:lpstr>
      <vt:lpstr>Jira Software</vt:lpstr>
      <vt:lpstr>Sign Up/ Sign In</vt:lpstr>
      <vt:lpstr>Site creation</vt:lpstr>
      <vt:lpstr>Current Projects</vt:lpstr>
      <vt:lpstr>Creating new Project</vt:lpstr>
      <vt:lpstr>Add Project Details</vt:lpstr>
      <vt:lpstr>Active Sprints</vt:lpstr>
      <vt:lpstr>Creating Issue</vt:lpstr>
      <vt:lpstr>Add ons/Integrations</vt:lpstr>
      <vt:lpstr>Creating version </vt:lpstr>
      <vt:lpstr>Releases</vt:lpstr>
      <vt:lpstr>Add/Invite team members</vt:lpstr>
      <vt:lpstr>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Atlassian Home Page</dc:title>
  <dc:creator>BIPIN</dc:creator>
  <cp:lastModifiedBy>BIPIN</cp:lastModifiedBy>
  <cp:revision>1</cp:revision>
  <dcterms:created xsi:type="dcterms:W3CDTF">2020-12-08T18:28:59Z</dcterms:created>
  <dcterms:modified xsi:type="dcterms:W3CDTF">2020-12-08T18:37:18Z</dcterms:modified>
</cp:coreProperties>
</file>