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0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4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0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5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7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6468-5720-462E-A2E2-146CE18BF7C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13DC-DAC1-4A91-9E56-5B9EBC2F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35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and </a:t>
            </a:r>
            <a:r>
              <a:rPr lang="en-IN" dirty="0" err="1" smtClean="0"/>
              <a:t>GitHub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Git_Bipin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7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commit with a message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414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the repo with local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641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 the files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2857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 with </a:t>
            </a:r>
            <a:r>
              <a:rPr lang="en-IN" smtClean="0"/>
              <a:t>files added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7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Website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7724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Download and Install Git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3871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– Create new Repo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8197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repo name and create the repo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819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Empty repo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5227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</a:t>
            </a:r>
            <a:r>
              <a:rPr lang="en-IN" dirty="0" err="1" smtClean="0"/>
              <a:t>init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6759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files to git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9098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status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798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 and GitHub</vt:lpstr>
      <vt:lpstr>Git Website</vt:lpstr>
      <vt:lpstr>Download and Install Git</vt:lpstr>
      <vt:lpstr>GitHub – Create new Repo</vt:lpstr>
      <vt:lpstr>Add repo name and create the repo</vt:lpstr>
      <vt:lpstr>Empty repo</vt:lpstr>
      <vt:lpstr>Git init</vt:lpstr>
      <vt:lpstr>Add files to git</vt:lpstr>
      <vt:lpstr>Git status</vt:lpstr>
      <vt:lpstr>Git commit with a message</vt:lpstr>
      <vt:lpstr>Link the repo with local system</vt:lpstr>
      <vt:lpstr>Push the files</vt:lpstr>
      <vt:lpstr>Repo with files added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BIPIN</dc:creator>
  <cp:lastModifiedBy>BIPIN</cp:lastModifiedBy>
  <cp:revision>2</cp:revision>
  <dcterms:created xsi:type="dcterms:W3CDTF">2020-12-13T12:59:31Z</dcterms:created>
  <dcterms:modified xsi:type="dcterms:W3CDTF">2020-12-13T12:59:50Z</dcterms:modified>
</cp:coreProperties>
</file>