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2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3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4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1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1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73AAD-D7FD-45F7-BF62-644C4A08A5B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5F12-BF6D-4B20-B01D-713F73AD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5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541058"/>
            <a:ext cx="10515600" cy="1325563"/>
          </a:xfrm>
        </p:spPr>
        <p:txBody>
          <a:bodyPr/>
          <a:lstStyle/>
          <a:p>
            <a:r>
              <a:rPr lang="en-IN" dirty="0" smtClean="0"/>
              <a:t>CRUD operations in Mongo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93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deleteMany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5776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9535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insertOne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2622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insertMany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9662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– find() and find().pretty()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8023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find(query)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2467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- </a:t>
            </a:r>
            <a:r>
              <a:rPr lang="en-IN" dirty="0" err="1" smtClean="0"/>
              <a:t>updateMany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436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</a:t>
            </a:r>
            <a:r>
              <a:rPr lang="en-IN" dirty="0" err="1" smtClean="0"/>
              <a:t>eplaceOne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7576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– </a:t>
            </a:r>
            <a:r>
              <a:rPr lang="en-IN" dirty="0" err="1" smtClean="0"/>
              <a:t>deleteOne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766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CRUD operations in Mongo DB</vt:lpstr>
      <vt:lpstr>Creation</vt:lpstr>
      <vt:lpstr>insertOne()</vt:lpstr>
      <vt:lpstr>insertMany()</vt:lpstr>
      <vt:lpstr>Read – find() and find().pretty()</vt:lpstr>
      <vt:lpstr>find(query)</vt:lpstr>
      <vt:lpstr>Update - updateMany()</vt:lpstr>
      <vt:lpstr>replaceOne()</vt:lpstr>
      <vt:lpstr>Delete – deleteOne()</vt:lpstr>
      <vt:lpstr>deleteMany()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 in Mongo DB</dc:title>
  <dc:creator>BIPIN</dc:creator>
  <cp:lastModifiedBy>BIPIN</cp:lastModifiedBy>
  <cp:revision>1</cp:revision>
  <dcterms:created xsi:type="dcterms:W3CDTF">2020-12-09T18:18:54Z</dcterms:created>
  <dcterms:modified xsi:type="dcterms:W3CDTF">2020-12-09T18:25:35Z</dcterms:modified>
</cp:coreProperties>
</file>