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3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5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0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5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FD1F-1491-44AB-9F04-8984D024065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FA19-0C2D-4694-A9DC-9DC7438FC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7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r>
              <a:rPr lang="en-IN" dirty="0" smtClean="0"/>
              <a:t> 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MongoOP_Bipin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$size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3265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$slice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9669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smtClean="0"/>
              <a:t>ort and skip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7278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ongoimport</a:t>
            </a:r>
            <a:r>
              <a:rPr lang="en-IN" dirty="0" smtClean="0"/>
              <a:t> command to import database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6962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gt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1512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nin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099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752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$or, $nor, $and, $</a:t>
            </a:r>
            <a:r>
              <a:rPr lang="en-IN" dirty="0" err="1" smtClean="0"/>
              <a:t>eq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8880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$exists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32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$type, $regex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3720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expr</a:t>
            </a:r>
            <a:r>
              <a:rPr lang="en-IN" dirty="0" smtClean="0"/>
              <a:t>, $</a:t>
            </a:r>
            <a:r>
              <a:rPr lang="en-IN" dirty="0" err="1" smtClean="0"/>
              <a:t>cond</a:t>
            </a:r>
            <a:r>
              <a:rPr lang="en-IN" dirty="0" smtClean="0"/>
              <a:t> (if.. </a:t>
            </a:r>
            <a:r>
              <a:rPr lang="en-IN" dirty="0"/>
              <a:t>t</a:t>
            </a:r>
            <a:r>
              <a:rPr lang="en-IN" dirty="0" smtClean="0"/>
              <a:t>hen.. else..)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2767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MongoDB Operators</vt:lpstr>
      <vt:lpstr>mongoimport command to import database</vt:lpstr>
      <vt:lpstr>$gt</vt:lpstr>
      <vt:lpstr>$nin</vt:lpstr>
      <vt:lpstr>$lt</vt:lpstr>
      <vt:lpstr>$or, $nor, $and, $eq</vt:lpstr>
      <vt:lpstr>$exists</vt:lpstr>
      <vt:lpstr>$type, $regex</vt:lpstr>
      <vt:lpstr>$expr, $cond (if.. then.. else..)</vt:lpstr>
      <vt:lpstr>$size</vt:lpstr>
      <vt:lpstr>$slice</vt:lpstr>
      <vt:lpstr>sort and skip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Operators</dc:title>
  <dc:creator>BIPIN</dc:creator>
  <cp:lastModifiedBy>BIPIN</cp:lastModifiedBy>
  <cp:revision>1</cp:revision>
  <dcterms:created xsi:type="dcterms:W3CDTF">2020-12-13T15:11:28Z</dcterms:created>
  <dcterms:modified xsi:type="dcterms:W3CDTF">2020-12-13T15:20:14Z</dcterms:modified>
</cp:coreProperties>
</file>