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0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0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3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20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8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0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4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0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7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0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72A0-9BCB-4956-B94C-105D751181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9A53-FC94-4666-925D-5E6F8693D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Schema and Relations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16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 – one to one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186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to 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title: "</a:t>
            </a:r>
            <a:r>
              <a:rPr lang="en-IN" dirty="0" err="1" smtClean="0"/>
              <a:t>MongoDB</a:t>
            </a:r>
            <a:r>
              <a:rPr lang="en-IN" dirty="0" smtClean="0"/>
              <a:t>: The Definitive Guide",</a:t>
            </a:r>
          </a:p>
          <a:p>
            <a:pPr marL="0" indent="0">
              <a:buNone/>
            </a:pPr>
            <a:r>
              <a:rPr lang="en-IN" dirty="0" smtClean="0"/>
              <a:t>   author: [ "Kristina </a:t>
            </a:r>
            <a:r>
              <a:rPr lang="en-IN" dirty="0" err="1" smtClean="0"/>
              <a:t>Chodorow</a:t>
            </a:r>
            <a:r>
              <a:rPr lang="en-IN" dirty="0" smtClean="0"/>
              <a:t>", "Mike </a:t>
            </a:r>
            <a:r>
              <a:rPr lang="en-IN" dirty="0" err="1" smtClean="0"/>
              <a:t>Dirolf</a:t>
            </a:r>
            <a:r>
              <a:rPr lang="en-IN" dirty="0" smtClean="0"/>
              <a:t>" ],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published_date</a:t>
            </a:r>
            <a:r>
              <a:rPr lang="en-IN" dirty="0" smtClean="0"/>
              <a:t>: </a:t>
            </a:r>
            <a:r>
              <a:rPr lang="en-IN" dirty="0" err="1" smtClean="0"/>
              <a:t>ISODate</a:t>
            </a:r>
            <a:r>
              <a:rPr lang="en-IN" dirty="0" smtClean="0"/>
              <a:t>("2010-09-24"),</a:t>
            </a:r>
          </a:p>
          <a:p>
            <a:pPr marL="0" indent="0">
              <a:buNone/>
            </a:pPr>
            <a:r>
              <a:rPr lang="en-IN" dirty="0" smtClean="0"/>
              <a:t>   pages: 216,</a:t>
            </a:r>
          </a:p>
          <a:p>
            <a:pPr marL="0" indent="0">
              <a:buNone/>
            </a:pPr>
            <a:r>
              <a:rPr lang="en-IN" dirty="0" smtClean="0"/>
              <a:t>   language: "English",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publisher: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name: "O'Reilly Media",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founded: 1980,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location: "CA"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title: "50 Tips and Tricks for </a:t>
            </a:r>
            <a:r>
              <a:rPr lang="en-IN" dirty="0" err="1" smtClean="0"/>
              <a:t>MongoDB</a:t>
            </a:r>
            <a:r>
              <a:rPr lang="en-IN" dirty="0" smtClean="0"/>
              <a:t> Developer",</a:t>
            </a:r>
          </a:p>
          <a:p>
            <a:pPr marL="0" indent="0">
              <a:buNone/>
            </a:pPr>
            <a:r>
              <a:rPr lang="en-IN" dirty="0" smtClean="0"/>
              <a:t>   author: "Kristina </a:t>
            </a:r>
            <a:r>
              <a:rPr lang="en-IN" dirty="0" err="1" smtClean="0"/>
              <a:t>Chodorow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published_date</a:t>
            </a:r>
            <a:r>
              <a:rPr lang="en-IN" dirty="0" smtClean="0"/>
              <a:t>: </a:t>
            </a:r>
            <a:r>
              <a:rPr lang="en-IN" dirty="0" err="1" smtClean="0"/>
              <a:t>ISODate</a:t>
            </a:r>
            <a:r>
              <a:rPr lang="en-IN" dirty="0" smtClean="0"/>
              <a:t>("2011-05-06"),</a:t>
            </a:r>
          </a:p>
          <a:p>
            <a:pPr marL="0" indent="0">
              <a:buNone/>
            </a:pPr>
            <a:r>
              <a:rPr lang="en-IN" dirty="0" smtClean="0"/>
              <a:t>   pages: 68,</a:t>
            </a:r>
          </a:p>
          <a:p>
            <a:pPr marL="0" indent="0">
              <a:buNone/>
            </a:pPr>
            <a:r>
              <a:rPr lang="en-IN" dirty="0" smtClean="0"/>
              <a:t>   language: "English",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publisher: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name: "O'Reilly Media",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founded: 1980,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location: "CA"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to many with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_id: "</a:t>
            </a:r>
            <a:r>
              <a:rPr lang="en-IN" dirty="0" err="1" smtClean="0"/>
              <a:t>oreilly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   name: "O'Reilly Media",</a:t>
            </a:r>
          </a:p>
          <a:p>
            <a:pPr marL="0" indent="0">
              <a:buNone/>
            </a:pPr>
            <a:r>
              <a:rPr lang="en-IN" dirty="0" smtClean="0"/>
              <a:t>   founded: 1980,</a:t>
            </a:r>
          </a:p>
          <a:p>
            <a:pPr marL="0" indent="0">
              <a:buNone/>
            </a:pPr>
            <a:r>
              <a:rPr lang="en-IN" dirty="0" smtClean="0"/>
              <a:t>   location: "CA"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_id: 123456789,</a:t>
            </a:r>
          </a:p>
          <a:p>
            <a:pPr marL="0" indent="0">
              <a:buNone/>
            </a:pPr>
            <a:r>
              <a:rPr lang="en-IN" dirty="0" smtClean="0"/>
              <a:t>   title: "</a:t>
            </a:r>
            <a:r>
              <a:rPr lang="en-IN" dirty="0" err="1" smtClean="0"/>
              <a:t>MongoDB</a:t>
            </a:r>
            <a:r>
              <a:rPr lang="en-IN" dirty="0" smtClean="0"/>
              <a:t>: The Definitive Guide",</a:t>
            </a:r>
          </a:p>
          <a:p>
            <a:pPr marL="0" indent="0">
              <a:buNone/>
            </a:pPr>
            <a:r>
              <a:rPr lang="en-IN" dirty="0" smtClean="0"/>
              <a:t>   author: [ "Kristina </a:t>
            </a:r>
            <a:r>
              <a:rPr lang="en-IN" dirty="0" err="1" smtClean="0"/>
              <a:t>Chodorow</a:t>
            </a:r>
            <a:r>
              <a:rPr lang="en-IN" dirty="0" smtClean="0"/>
              <a:t>", "Mike </a:t>
            </a:r>
            <a:r>
              <a:rPr lang="en-IN" dirty="0" err="1" smtClean="0"/>
              <a:t>Dirolf</a:t>
            </a:r>
            <a:r>
              <a:rPr lang="en-IN" dirty="0" smtClean="0"/>
              <a:t>" ],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published_date</a:t>
            </a:r>
            <a:r>
              <a:rPr lang="en-IN" dirty="0" smtClean="0"/>
              <a:t>: </a:t>
            </a:r>
            <a:r>
              <a:rPr lang="en-IN" dirty="0" err="1" smtClean="0"/>
              <a:t>ISODate</a:t>
            </a:r>
            <a:r>
              <a:rPr lang="en-IN" dirty="0" smtClean="0"/>
              <a:t>("2010-09-24"),</a:t>
            </a:r>
          </a:p>
          <a:p>
            <a:pPr marL="0" indent="0">
              <a:buNone/>
            </a:pPr>
            <a:r>
              <a:rPr lang="en-IN" dirty="0" smtClean="0"/>
              <a:t>   pages: 216,</a:t>
            </a:r>
          </a:p>
          <a:p>
            <a:pPr marL="0" indent="0">
              <a:buNone/>
            </a:pPr>
            <a:r>
              <a:rPr lang="en-IN" dirty="0" smtClean="0"/>
              <a:t>   language: "English",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publisher_id</a:t>
            </a:r>
            <a:r>
              <a:rPr lang="en-IN" dirty="0" smtClean="0"/>
              <a:t>: "</a:t>
            </a:r>
            <a:r>
              <a:rPr lang="en-IN" dirty="0" err="1" smtClean="0"/>
              <a:t>oreilly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_id: 234567890,</a:t>
            </a:r>
          </a:p>
          <a:p>
            <a:pPr marL="0" indent="0">
              <a:buNone/>
            </a:pPr>
            <a:r>
              <a:rPr lang="en-IN" dirty="0" smtClean="0"/>
              <a:t>   title: "50 Tips and Tricks for </a:t>
            </a:r>
            <a:r>
              <a:rPr lang="en-IN" dirty="0" err="1" smtClean="0"/>
              <a:t>MongoDB</a:t>
            </a:r>
            <a:r>
              <a:rPr lang="en-IN" dirty="0" smtClean="0"/>
              <a:t> Developer",</a:t>
            </a:r>
          </a:p>
          <a:p>
            <a:pPr marL="0" indent="0">
              <a:buNone/>
            </a:pPr>
            <a:r>
              <a:rPr lang="en-IN" dirty="0" smtClean="0"/>
              <a:t>   author: "Kristina </a:t>
            </a:r>
            <a:r>
              <a:rPr lang="en-IN" dirty="0" err="1" smtClean="0"/>
              <a:t>Chodorow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published_date</a:t>
            </a:r>
            <a:r>
              <a:rPr lang="en-IN" dirty="0" smtClean="0"/>
              <a:t>: </a:t>
            </a:r>
            <a:r>
              <a:rPr lang="en-IN" dirty="0" err="1" smtClean="0"/>
              <a:t>ISODate</a:t>
            </a:r>
            <a:r>
              <a:rPr lang="en-IN" dirty="0" smtClean="0"/>
              <a:t>("2011-05-06"),</a:t>
            </a:r>
          </a:p>
          <a:p>
            <a:pPr marL="0" indent="0">
              <a:buNone/>
            </a:pPr>
            <a:r>
              <a:rPr lang="en-IN" dirty="0" smtClean="0"/>
              <a:t>   pages: 68,</a:t>
            </a:r>
          </a:p>
          <a:p>
            <a:pPr marL="0" indent="0">
              <a:buNone/>
            </a:pPr>
            <a:r>
              <a:rPr lang="en-IN" dirty="0" smtClean="0"/>
              <a:t>   language: "English",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publisher_id</a:t>
            </a:r>
            <a:r>
              <a:rPr lang="en-IN" dirty="0" smtClean="0"/>
              <a:t>: "</a:t>
            </a:r>
            <a:r>
              <a:rPr lang="en-IN" dirty="0" err="1" smtClean="0"/>
              <a:t>oreilly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31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 to 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_id: "5db579f5faf1f8434098f123"</a:t>
            </a:r>
          </a:p>
          <a:p>
            <a:pPr marL="0" indent="0">
              <a:buNone/>
            </a:pPr>
            <a:r>
              <a:rPr lang="en-IN" dirty="0" smtClean="0"/>
              <a:t>  title: "Tut #1",</a:t>
            </a:r>
          </a:p>
          <a:p>
            <a:pPr marL="0" indent="0">
              <a:buNone/>
            </a:pPr>
            <a:r>
              <a:rPr lang="en-IN" dirty="0" smtClean="0"/>
              <a:t>  author: "</a:t>
            </a:r>
            <a:r>
              <a:rPr lang="en-IN" dirty="0" err="1" smtClean="0"/>
              <a:t>bezkoder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  tags: [</a:t>
            </a:r>
          </a:p>
          <a:p>
            <a:pPr marL="0" indent="0">
              <a:buNone/>
            </a:pPr>
            <a:r>
              <a:rPr lang="en-IN" dirty="0" smtClean="0"/>
              <a:t>			  {</a:t>
            </a:r>
          </a:p>
          <a:p>
            <a:pPr marL="0" indent="0">
              <a:buNone/>
            </a:pPr>
            <a:r>
              <a:rPr lang="en-IN" dirty="0" smtClean="0"/>
              <a:t>			    name: "</a:t>
            </a:r>
            <a:r>
              <a:rPr lang="en-IN" dirty="0" err="1" smtClean="0"/>
              <a:t>tagA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			    slug: "tag-a"</a:t>
            </a:r>
          </a:p>
          <a:p>
            <a:pPr marL="0" indent="0">
              <a:buNone/>
            </a:pPr>
            <a:r>
              <a:rPr lang="en-IN" dirty="0" smtClean="0"/>
              <a:t>			  },</a:t>
            </a:r>
          </a:p>
          <a:p>
            <a:pPr marL="0" indent="0">
              <a:buNone/>
            </a:pPr>
            <a:r>
              <a:rPr lang="en-IN" dirty="0" smtClean="0"/>
              <a:t>			  {</a:t>
            </a:r>
          </a:p>
          <a:p>
            <a:pPr marL="0" indent="0">
              <a:buNone/>
            </a:pPr>
            <a:r>
              <a:rPr lang="en-IN" dirty="0" smtClean="0"/>
              <a:t>			    name: "</a:t>
            </a:r>
            <a:r>
              <a:rPr lang="en-IN" dirty="0" err="1" smtClean="0"/>
              <a:t>tagB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			    slug: "tag-b"</a:t>
            </a:r>
          </a:p>
          <a:p>
            <a:pPr marL="0" indent="0">
              <a:buNone/>
            </a:pPr>
            <a:r>
              <a:rPr lang="en-IN" dirty="0" smtClean="0"/>
              <a:t>			  }</a:t>
            </a:r>
          </a:p>
          <a:p>
            <a:pPr marL="0" indent="0">
              <a:buNone/>
            </a:pPr>
            <a:r>
              <a:rPr lang="en-IN" dirty="0" smtClean="0"/>
              <a:t>			]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_id: "5db579f5faf1f84340abf456"</a:t>
            </a:r>
          </a:p>
          <a:p>
            <a:pPr marL="0" indent="0">
              <a:buNone/>
            </a:pPr>
            <a:r>
              <a:rPr lang="en-IN" dirty="0" smtClean="0"/>
              <a:t>  name: "</a:t>
            </a:r>
            <a:r>
              <a:rPr lang="en-IN" dirty="0" err="1" smtClean="0"/>
              <a:t>tagA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  slug: "tag-a"</a:t>
            </a:r>
          </a:p>
          <a:p>
            <a:pPr marL="0" indent="0">
              <a:buNone/>
            </a:pPr>
            <a:r>
              <a:rPr lang="en-IN" dirty="0" smtClean="0"/>
              <a:t>  tutorials: [</a:t>
            </a:r>
          </a:p>
          <a:p>
            <a:pPr marL="0" indent="0">
              <a:buNone/>
            </a:pPr>
            <a:r>
              <a:rPr lang="en-IN" dirty="0" smtClean="0"/>
              <a:t>			  {</a:t>
            </a:r>
          </a:p>
          <a:p>
            <a:pPr marL="0" indent="0">
              <a:buNone/>
            </a:pPr>
            <a:r>
              <a:rPr lang="en-IN" dirty="0" smtClean="0"/>
              <a:t>			    title: "Tut #1",</a:t>
            </a:r>
          </a:p>
          <a:p>
            <a:pPr marL="0" indent="0">
              <a:buNone/>
            </a:pPr>
            <a:r>
              <a:rPr lang="en-IN" dirty="0" smtClean="0"/>
              <a:t>			    author: "</a:t>
            </a:r>
            <a:r>
              <a:rPr lang="en-IN" dirty="0" err="1" smtClean="0"/>
              <a:t>bezkoder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			  },</a:t>
            </a:r>
          </a:p>
          <a:p>
            <a:pPr marL="0" indent="0">
              <a:buNone/>
            </a:pPr>
            <a:r>
              <a:rPr lang="en-IN" dirty="0" smtClean="0"/>
              <a:t>			  {</a:t>
            </a:r>
          </a:p>
          <a:p>
            <a:pPr marL="0" indent="0">
              <a:buNone/>
            </a:pPr>
            <a:r>
              <a:rPr lang="en-IN" dirty="0" smtClean="0"/>
              <a:t>			    title: "Tut #2",</a:t>
            </a:r>
          </a:p>
          <a:p>
            <a:pPr marL="0" indent="0">
              <a:buNone/>
            </a:pPr>
            <a:r>
              <a:rPr lang="en-IN" dirty="0" smtClean="0"/>
              <a:t>			    author: "</a:t>
            </a:r>
            <a:r>
              <a:rPr lang="en-IN" dirty="0" err="1" smtClean="0"/>
              <a:t>zkoder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			  }</a:t>
            </a:r>
          </a:p>
          <a:p>
            <a:pPr marL="0" indent="0">
              <a:buNone/>
            </a:pPr>
            <a:r>
              <a:rPr lang="en-IN" dirty="0" smtClean="0"/>
              <a:t>			]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10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 to many with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_id: "5db57a03faf1f8434098ab01",</a:t>
            </a:r>
          </a:p>
          <a:p>
            <a:pPr marL="0" indent="0">
              <a:buNone/>
            </a:pPr>
            <a:r>
              <a:rPr lang="en-IN" dirty="0" smtClean="0"/>
              <a:t>  name: "</a:t>
            </a:r>
            <a:r>
              <a:rPr lang="en-IN" dirty="0" err="1" smtClean="0"/>
              <a:t>tagA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  slug: "tag-a",</a:t>
            </a:r>
          </a:p>
          <a:p>
            <a:pPr marL="0" indent="0">
              <a:buNone/>
            </a:pPr>
            <a:r>
              <a:rPr lang="en-IN" dirty="0" smtClean="0"/>
              <a:t>  tutorials: [ "5db579f5faf1f8434098f123", "5db579f5faf1f8434098f456" ]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_id: "5db57a04faf1f8434098ab02",</a:t>
            </a:r>
          </a:p>
          <a:p>
            <a:pPr marL="0" indent="0">
              <a:buNone/>
            </a:pPr>
            <a:r>
              <a:rPr lang="en-IN" dirty="0" smtClean="0"/>
              <a:t>  name: "</a:t>
            </a:r>
            <a:r>
              <a:rPr lang="en-IN" dirty="0" err="1" smtClean="0"/>
              <a:t>tagB</a:t>
            </a:r>
            <a:r>
              <a:rPr lang="en-IN" dirty="0" smtClean="0"/>
              <a:t>",</a:t>
            </a:r>
          </a:p>
          <a:p>
            <a:pPr marL="0" indent="0">
              <a:buNone/>
            </a:pPr>
            <a:r>
              <a:rPr lang="en-IN" dirty="0" smtClean="0"/>
              <a:t>  slug: "tag-b",</a:t>
            </a:r>
          </a:p>
          <a:p>
            <a:pPr marL="0" indent="0">
              <a:buNone/>
            </a:pPr>
            <a:r>
              <a:rPr lang="en-IN" dirty="0" smtClean="0"/>
              <a:t>  tutorials: [ "5db579f5faf1f8434098f123" ]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_id: "5db579f5faf1f8434098f123"</a:t>
            </a:r>
          </a:p>
          <a:p>
            <a:pPr marL="0" indent="0">
              <a:buNone/>
            </a:pPr>
            <a:r>
              <a:rPr lang="en-IN" dirty="0" smtClean="0"/>
              <a:t>  title: "Tut #1",</a:t>
            </a:r>
          </a:p>
          <a:p>
            <a:pPr marL="0" indent="0">
              <a:buNone/>
            </a:pPr>
            <a:r>
              <a:rPr lang="en-IN" dirty="0" smtClean="0"/>
              <a:t>  author: "</a:t>
            </a:r>
            <a:r>
              <a:rPr lang="en-IN" dirty="0" err="1" smtClean="0"/>
              <a:t>bezkoder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  tags: [ "5db57a03faf1f8434098ab01", "5db57a04faf1f8434098ab02" ],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_id: "5db579f5faf1f8434098f456"</a:t>
            </a:r>
          </a:p>
          <a:p>
            <a:pPr marL="0" indent="0">
              <a:buNone/>
            </a:pPr>
            <a:r>
              <a:rPr lang="en-IN" dirty="0" smtClean="0"/>
              <a:t>  title: "Tut #2",</a:t>
            </a:r>
          </a:p>
          <a:p>
            <a:pPr marL="0" indent="0">
              <a:buNone/>
            </a:pPr>
            <a:r>
              <a:rPr lang="en-IN" dirty="0" smtClean="0"/>
              <a:t>  author: "</a:t>
            </a:r>
            <a:r>
              <a:rPr lang="en-IN" dirty="0" err="1" smtClean="0"/>
              <a:t>zkoder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  tags: [ "5db57a03faf1f8434098ab01" ],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09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MongoDB</a:t>
            </a:r>
            <a:r>
              <a:rPr lang="en-IN" dirty="0" smtClean="0"/>
              <a:t> Validator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4095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MongoDBCompass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4274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11" y="1317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3833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467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MongoDB</vt:lpstr>
      <vt:lpstr>Relations – one to one</vt:lpstr>
      <vt:lpstr>One to Many</vt:lpstr>
      <vt:lpstr>One to many with reference</vt:lpstr>
      <vt:lpstr>Many to many</vt:lpstr>
      <vt:lpstr>Many to many with reference</vt:lpstr>
      <vt:lpstr>MongoDB Validator</vt:lpstr>
      <vt:lpstr>MongoDBCompass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BIPIN</dc:creator>
  <cp:lastModifiedBy>BIPIN</cp:lastModifiedBy>
  <cp:revision>5</cp:revision>
  <dcterms:created xsi:type="dcterms:W3CDTF">2020-12-11T12:00:49Z</dcterms:created>
  <dcterms:modified xsi:type="dcterms:W3CDTF">2020-12-11T12:41:16Z</dcterms:modified>
</cp:coreProperties>
</file>