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72" r:id="rId5"/>
    <p:sldId id="273" r:id="rId6"/>
    <p:sldId id="274" r:id="rId7"/>
    <p:sldId id="275" r:id="rId8"/>
    <p:sldId id="271" r:id="rId9"/>
    <p:sldId id="278" r:id="rId10"/>
    <p:sldId id="276" r:id="rId11"/>
    <p:sldId id="277" r:id="rId12"/>
    <p:sldId id="282" r:id="rId13"/>
    <p:sldId id="280" r:id="rId14"/>
    <p:sldId id="281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gat" initials="s" lastIdx="1" clrIdx="0">
    <p:extLst>
      <p:ext uri="{19B8F6BF-5375-455C-9EA6-DF929625EA0E}">
        <p15:presenceInfo xmlns:p15="http://schemas.microsoft.com/office/powerpoint/2012/main" userId="a7671a649ccdef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hal Shrestha" userId="09b13692b9d04841" providerId="LiveId" clId="{9B8FD5D2-8CBD-4E03-A0C6-9F1740A337C8}"/>
    <pc:docChg chg="custSel addSld delSld modSld sldOrd">
      <pc:chgData name="Bishal Shrestha" userId="09b13692b9d04841" providerId="LiveId" clId="{9B8FD5D2-8CBD-4E03-A0C6-9F1740A337C8}" dt="2023-05-18T03:56:34.386" v="216" actId="20577"/>
      <pc:docMkLst>
        <pc:docMk/>
      </pc:docMkLst>
      <pc:sldChg chg="modSp mod">
        <pc:chgData name="Bishal Shrestha" userId="09b13692b9d04841" providerId="LiveId" clId="{9B8FD5D2-8CBD-4E03-A0C6-9F1740A337C8}" dt="2023-05-18T03:56:34.386" v="216" actId="20577"/>
        <pc:sldMkLst>
          <pc:docMk/>
          <pc:sldMk cId="1076739135" sldId="258"/>
        </pc:sldMkLst>
        <pc:spChg chg="mod">
          <ac:chgData name="Bishal Shrestha" userId="09b13692b9d04841" providerId="LiveId" clId="{9B8FD5D2-8CBD-4E03-A0C6-9F1740A337C8}" dt="2023-05-18T03:56:34.386" v="216" actId="20577"/>
          <ac:spMkLst>
            <pc:docMk/>
            <pc:sldMk cId="1076739135" sldId="258"/>
            <ac:spMk id="3" creationId="{F34DD202-CF11-4F25-8E36-63B6791CF9D2}"/>
          </ac:spMkLst>
        </pc:spChg>
      </pc:sldChg>
      <pc:sldChg chg="modSp mod">
        <pc:chgData name="Bishal Shrestha" userId="09b13692b9d04841" providerId="LiveId" clId="{9B8FD5D2-8CBD-4E03-A0C6-9F1740A337C8}" dt="2023-05-18T01:24:07.307" v="1" actId="14100"/>
        <pc:sldMkLst>
          <pc:docMk/>
          <pc:sldMk cId="542206181" sldId="271"/>
        </pc:sldMkLst>
        <pc:picChg chg="mod">
          <ac:chgData name="Bishal Shrestha" userId="09b13692b9d04841" providerId="LiveId" clId="{9B8FD5D2-8CBD-4E03-A0C6-9F1740A337C8}" dt="2023-05-18T01:24:07.307" v="1" actId="14100"/>
          <ac:picMkLst>
            <pc:docMk/>
            <pc:sldMk cId="542206181" sldId="271"/>
            <ac:picMk id="5" creationId="{447C572E-4243-48F8-8EEC-4F4DB817FB5B}"/>
          </ac:picMkLst>
        </pc:picChg>
      </pc:sldChg>
      <pc:sldChg chg="modSp mod">
        <pc:chgData name="Bishal Shrestha" userId="09b13692b9d04841" providerId="LiveId" clId="{9B8FD5D2-8CBD-4E03-A0C6-9F1740A337C8}" dt="2023-05-18T02:36:11.591" v="205" actId="20577"/>
        <pc:sldMkLst>
          <pc:docMk/>
          <pc:sldMk cId="1185668596" sldId="275"/>
        </pc:sldMkLst>
        <pc:graphicFrameChg chg="modGraphic">
          <ac:chgData name="Bishal Shrestha" userId="09b13692b9d04841" providerId="LiveId" clId="{9B8FD5D2-8CBD-4E03-A0C6-9F1740A337C8}" dt="2023-05-18T02:36:11.591" v="205" actId="20577"/>
          <ac:graphicFrameMkLst>
            <pc:docMk/>
            <pc:sldMk cId="1185668596" sldId="275"/>
            <ac:graphicFrameMk id="4" creationId="{B8DD6C6E-54ED-4D71-B755-8A6096EB8AA1}"/>
          </ac:graphicFrameMkLst>
        </pc:graphicFrameChg>
      </pc:sldChg>
      <pc:sldChg chg="modSp mod">
        <pc:chgData name="Bishal Shrestha" userId="09b13692b9d04841" providerId="LiveId" clId="{9B8FD5D2-8CBD-4E03-A0C6-9F1740A337C8}" dt="2023-05-18T01:25:37.167" v="9" actId="14100"/>
        <pc:sldMkLst>
          <pc:docMk/>
          <pc:sldMk cId="1934068002" sldId="276"/>
        </pc:sldMkLst>
        <pc:picChg chg="mod">
          <ac:chgData name="Bishal Shrestha" userId="09b13692b9d04841" providerId="LiveId" clId="{9B8FD5D2-8CBD-4E03-A0C6-9F1740A337C8}" dt="2023-05-18T01:25:37.167" v="9" actId="14100"/>
          <ac:picMkLst>
            <pc:docMk/>
            <pc:sldMk cId="1934068002" sldId="276"/>
            <ac:picMk id="5" creationId="{EE4B3DEE-C2C0-423C-87F8-FEA2F4E69C7E}"/>
          </ac:picMkLst>
        </pc:picChg>
      </pc:sldChg>
      <pc:sldChg chg="addSp delSp modSp mod ord">
        <pc:chgData name="Bishal Shrestha" userId="09b13692b9d04841" providerId="LiveId" clId="{9B8FD5D2-8CBD-4E03-A0C6-9F1740A337C8}" dt="2023-05-18T02:34:07.753" v="169" actId="1036"/>
        <pc:sldMkLst>
          <pc:docMk/>
          <pc:sldMk cId="1216326496" sldId="278"/>
        </pc:sldMkLst>
        <pc:spChg chg="del">
          <ac:chgData name="Bishal Shrestha" userId="09b13692b9d04841" providerId="LiveId" clId="{9B8FD5D2-8CBD-4E03-A0C6-9F1740A337C8}" dt="2023-05-18T01:24:32.837" v="4" actId="931"/>
          <ac:spMkLst>
            <pc:docMk/>
            <pc:sldMk cId="1216326496" sldId="278"/>
            <ac:spMk id="3" creationId="{1D928DCE-4A53-4181-8B3C-4A81BCB4C7B9}"/>
          </ac:spMkLst>
        </pc:spChg>
        <pc:picChg chg="add mod">
          <ac:chgData name="Bishal Shrestha" userId="09b13692b9d04841" providerId="LiveId" clId="{9B8FD5D2-8CBD-4E03-A0C6-9F1740A337C8}" dt="2023-05-18T02:34:07.753" v="169" actId="1036"/>
          <ac:picMkLst>
            <pc:docMk/>
            <pc:sldMk cId="1216326496" sldId="278"/>
            <ac:picMk id="5" creationId="{D5F17D83-49ED-4C20-858C-4197F13E87AE}"/>
          </ac:picMkLst>
        </pc:picChg>
      </pc:sldChg>
      <pc:sldChg chg="addSp delSp modSp new mod">
        <pc:chgData name="Bishal Shrestha" userId="09b13692b9d04841" providerId="LiveId" clId="{9B8FD5D2-8CBD-4E03-A0C6-9F1740A337C8}" dt="2023-05-18T02:16:06.935" v="64" actId="122"/>
        <pc:sldMkLst>
          <pc:docMk/>
          <pc:sldMk cId="410211822" sldId="280"/>
        </pc:sldMkLst>
        <pc:spChg chg="mod">
          <ac:chgData name="Bishal Shrestha" userId="09b13692b9d04841" providerId="LiveId" clId="{9B8FD5D2-8CBD-4E03-A0C6-9F1740A337C8}" dt="2023-05-18T02:16:06.935" v="64" actId="122"/>
          <ac:spMkLst>
            <pc:docMk/>
            <pc:sldMk cId="410211822" sldId="280"/>
            <ac:spMk id="2" creationId="{75D45A29-B15B-4B4C-96FD-2245674AC773}"/>
          </ac:spMkLst>
        </pc:spChg>
        <pc:spChg chg="del">
          <ac:chgData name="Bishal Shrestha" userId="09b13692b9d04841" providerId="LiveId" clId="{9B8FD5D2-8CBD-4E03-A0C6-9F1740A337C8}" dt="2023-05-18T02:15:07.268" v="36" actId="931"/>
          <ac:spMkLst>
            <pc:docMk/>
            <pc:sldMk cId="410211822" sldId="280"/>
            <ac:spMk id="3" creationId="{354AAE52-C189-4197-A5F6-2CA07B2AADD7}"/>
          </ac:spMkLst>
        </pc:spChg>
        <pc:picChg chg="add mod">
          <ac:chgData name="Bishal Shrestha" userId="09b13692b9d04841" providerId="LiveId" clId="{9B8FD5D2-8CBD-4E03-A0C6-9F1740A337C8}" dt="2023-05-18T02:15:50.840" v="43" actId="1076"/>
          <ac:picMkLst>
            <pc:docMk/>
            <pc:sldMk cId="410211822" sldId="280"/>
            <ac:picMk id="5" creationId="{E2B2612D-A6AF-4A4B-8B0D-4C27CDABDE28}"/>
          </ac:picMkLst>
        </pc:picChg>
      </pc:sldChg>
      <pc:sldChg chg="addSp delSp modSp new mod">
        <pc:chgData name="Bishal Shrestha" userId="09b13692b9d04841" providerId="LiveId" clId="{9B8FD5D2-8CBD-4E03-A0C6-9F1740A337C8}" dt="2023-05-18T02:16:59.785" v="104" actId="14100"/>
        <pc:sldMkLst>
          <pc:docMk/>
          <pc:sldMk cId="3694605276" sldId="281"/>
        </pc:sldMkLst>
        <pc:spChg chg="mod">
          <ac:chgData name="Bishal Shrestha" userId="09b13692b9d04841" providerId="LiveId" clId="{9B8FD5D2-8CBD-4E03-A0C6-9F1740A337C8}" dt="2023-05-18T02:16:20.813" v="92" actId="122"/>
          <ac:spMkLst>
            <pc:docMk/>
            <pc:sldMk cId="3694605276" sldId="281"/>
            <ac:spMk id="2" creationId="{9FF3B13C-B7D8-4916-8DA4-3857B45F9D68}"/>
          </ac:spMkLst>
        </pc:spChg>
        <pc:spChg chg="del">
          <ac:chgData name="Bishal Shrestha" userId="09b13692b9d04841" providerId="LiveId" clId="{9B8FD5D2-8CBD-4E03-A0C6-9F1740A337C8}" dt="2023-05-18T02:16:34.130" v="93" actId="931"/>
          <ac:spMkLst>
            <pc:docMk/>
            <pc:sldMk cId="3694605276" sldId="281"/>
            <ac:spMk id="3" creationId="{9ED30E7E-9D37-4DC2-BCA9-BA278C7E7767}"/>
          </ac:spMkLst>
        </pc:spChg>
        <pc:picChg chg="add mod">
          <ac:chgData name="Bishal Shrestha" userId="09b13692b9d04841" providerId="LiveId" clId="{9B8FD5D2-8CBD-4E03-A0C6-9F1740A337C8}" dt="2023-05-18T02:16:59.785" v="104" actId="14100"/>
          <ac:picMkLst>
            <pc:docMk/>
            <pc:sldMk cId="3694605276" sldId="281"/>
            <ac:picMk id="5" creationId="{8920B692-0EA0-4D4C-8841-4F3AD0DC92E9}"/>
          </ac:picMkLst>
        </pc:picChg>
      </pc:sldChg>
      <pc:sldChg chg="addSp delSp modSp new mod">
        <pc:chgData name="Bishal Shrestha" userId="09b13692b9d04841" providerId="LiveId" clId="{9B8FD5D2-8CBD-4E03-A0C6-9F1740A337C8}" dt="2023-05-18T02:17:33.090" v="136" actId="14100"/>
        <pc:sldMkLst>
          <pc:docMk/>
          <pc:sldMk cId="2466154388" sldId="282"/>
        </pc:sldMkLst>
        <pc:spChg chg="mod">
          <ac:chgData name="Bishal Shrestha" userId="09b13692b9d04841" providerId="LiveId" clId="{9B8FD5D2-8CBD-4E03-A0C6-9F1740A337C8}" dt="2023-05-18T02:17:13.701" v="130" actId="122"/>
          <ac:spMkLst>
            <pc:docMk/>
            <pc:sldMk cId="2466154388" sldId="282"/>
            <ac:spMk id="2" creationId="{3E9278A7-572D-4CA1-9985-6DA3FDC68B44}"/>
          </ac:spMkLst>
        </pc:spChg>
        <pc:spChg chg="del">
          <ac:chgData name="Bishal Shrestha" userId="09b13692b9d04841" providerId="LiveId" clId="{9B8FD5D2-8CBD-4E03-A0C6-9F1740A337C8}" dt="2023-05-18T02:17:16.774" v="131" actId="931"/>
          <ac:spMkLst>
            <pc:docMk/>
            <pc:sldMk cId="2466154388" sldId="282"/>
            <ac:spMk id="3" creationId="{84D2D858-9CD0-4FEC-BFE5-BF7738C05E97}"/>
          </ac:spMkLst>
        </pc:spChg>
        <pc:picChg chg="add mod">
          <ac:chgData name="Bishal Shrestha" userId="09b13692b9d04841" providerId="LiveId" clId="{9B8FD5D2-8CBD-4E03-A0C6-9F1740A337C8}" dt="2023-05-18T02:17:33.090" v="136" actId="14100"/>
          <ac:picMkLst>
            <pc:docMk/>
            <pc:sldMk cId="2466154388" sldId="282"/>
            <ac:picMk id="5" creationId="{E3648990-8B76-4956-940E-EB910E05B6E6}"/>
          </ac:picMkLst>
        </pc:picChg>
      </pc:sldChg>
      <pc:sldChg chg="new del">
        <pc:chgData name="Bishal Shrestha" userId="09b13692b9d04841" providerId="LiveId" clId="{9B8FD5D2-8CBD-4E03-A0C6-9F1740A337C8}" dt="2023-05-18T03:25:45.285" v="207" actId="47"/>
        <pc:sldMkLst>
          <pc:docMk/>
          <pc:sldMk cId="907225373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333A-E495-4C7A-A0BB-2F46F07F0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4696" y="-447675"/>
            <a:ext cx="8825658" cy="267764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WHOLESALE-MART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8FAEE-38BB-4443-973C-135587F13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9075" y="3867150"/>
            <a:ext cx="3760788" cy="1924050"/>
          </a:xfrm>
        </p:spPr>
        <p:txBody>
          <a:bodyPr>
            <a:normAutofit/>
          </a:bodyPr>
          <a:lstStyle/>
          <a:p>
            <a:r>
              <a:rPr lang="en-US" b="1" dirty="0"/>
              <a:t>                 </a:t>
            </a:r>
            <a:r>
              <a:rPr lang="en-US" b="1" dirty="0">
                <a:solidFill>
                  <a:schemeClr val="accent4"/>
                </a:solidFill>
              </a:rPr>
              <a:t>      By                                                          </a:t>
            </a:r>
          </a:p>
          <a:p>
            <a:pPr marL="0" marR="0" algn="ctr">
              <a:lnSpc>
                <a:spcPct val="150000"/>
              </a:lnSpc>
              <a:spcBef>
                <a:spcPts val="76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BISHAL SHRESTHA</a:t>
            </a:r>
          </a:p>
          <a:p>
            <a:pPr marL="0" marR="0" algn="ctr">
              <a:lnSpc>
                <a:spcPct val="150000"/>
              </a:lnSpc>
              <a:spcBef>
                <a:spcPts val="76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SAUGAT POUDEL</a:t>
            </a:r>
          </a:p>
          <a:p>
            <a:pPr marL="0" marR="0" algn="ctr">
              <a:lnSpc>
                <a:spcPct val="150000"/>
              </a:lnSpc>
              <a:spcBef>
                <a:spcPts val="76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SUCCESS CHHANTYAL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8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E12E-22C9-4C45-9045-63AEFD94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</a:t>
            </a:r>
            <a:r>
              <a:rPr lang="en-US" b="1" dirty="0"/>
              <a:t>SYSTEM 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4B3DEE-C2C0-423C-87F8-FEA2F4E69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639" y="2204554"/>
            <a:ext cx="6135098" cy="4474152"/>
          </a:xfrm>
        </p:spPr>
      </p:pic>
    </p:spTree>
    <p:extLst>
      <p:ext uri="{BB962C8B-B14F-4D97-AF65-F5344CB8AC3E}">
        <p14:creationId xmlns:p14="http://schemas.microsoft.com/office/powerpoint/2010/main" val="193406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9E84-32E6-4D3B-B91F-090C9707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r>
              <a:rPr lang="en-US" b="1" dirty="0"/>
              <a:t>TIMELINE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CB891-FD5C-4990-8DBD-00ECD420E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099" y="2413379"/>
            <a:ext cx="8041269" cy="3797749"/>
          </a:xfrm>
        </p:spPr>
      </p:pic>
    </p:spTree>
    <p:extLst>
      <p:ext uri="{BB962C8B-B14F-4D97-AF65-F5344CB8AC3E}">
        <p14:creationId xmlns:p14="http://schemas.microsoft.com/office/powerpoint/2010/main" val="20323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78A7-572D-4CA1-9985-6DA3FDC6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WireFrame</a:t>
            </a:r>
            <a:r>
              <a:rPr lang="en-US" dirty="0"/>
              <a:t> for 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48990-8B76-4956-940E-EB910E05B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918" y="2492188"/>
            <a:ext cx="9986682" cy="4365812"/>
          </a:xfrm>
        </p:spPr>
      </p:pic>
    </p:spTree>
    <p:extLst>
      <p:ext uri="{BB962C8B-B14F-4D97-AF65-F5344CB8AC3E}">
        <p14:creationId xmlns:p14="http://schemas.microsoft.com/office/powerpoint/2010/main" val="246615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5A29-B15B-4B4C-96FD-2245674A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WireFrame</a:t>
            </a:r>
            <a:r>
              <a:rPr lang="en-US" dirty="0"/>
              <a:t> for Wholesaler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B2612D-A6AF-4A4B-8B0D-4C27CDABD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506" y="2438401"/>
            <a:ext cx="10786752" cy="3922376"/>
          </a:xfrm>
        </p:spPr>
      </p:pic>
    </p:spTree>
    <p:extLst>
      <p:ext uri="{BB962C8B-B14F-4D97-AF65-F5344CB8AC3E}">
        <p14:creationId xmlns:p14="http://schemas.microsoft.com/office/powerpoint/2010/main" val="41021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B13C-B7D8-4916-8DA4-3857B45F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WireFrame</a:t>
            </a:r>
            <a:r>
              <a:rPr lang="en-US" dirty="0"/>
              <a:t> for Product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20B692-0EA0-4D4C-8841-4F3AD0DC9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824" y="2411508"/>
            <a:ext cx="10515600" cy="4338916"/>
          </a:xfrm>
        </p:spPr>
      </p:pic>
    </p:spTree>
    <p:extLst>
      <p:ext uri="{BB962C8B-B14F-4D97-AF65-F5344CB8AC3E}">
        <p14:creationId xmlns:p14="http://schemas.microsoft.com/office/powerpoint/2010/main" val="369460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14F8-3E20-4B54-9FF2-A6533E71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58" y="1088020"/>
            <a:ext cx="8825660" cy="1296365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b="1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57C06-B30E-48B4-9168-BF3FCF8A9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7000" y="2476981"/>
            <a:ext cx="8825659" cy="725007"/>
          </a:xfrm>
        </p:spPr>
        <p:txBody>
          <a:bodyPr/>
          <a:lstStyle/>
          <a:p>
            <a:r>
              <a:rPr lang="en-US" dirty="0"/>
              <a:t>                                            </a:t>
            </a:r>
            <a:r>
              <a:rPr lang="en-US" b="1" dirty="0">
                <a:solidFill>
                  <a:schemeClr val="accent4"/>
                </a:solidFill>
              </a:rPr>
              <a:t>Any Queries???</a:t>
            </a:r>
          </a:p>
        </p:txBody>
      </p:sp>
    </p:spTree>
    <p:extLst>
      <p:ext uri="{BB962C8B-B14F-4D97-AF65-F5344CB8AC3E}">
        <p14:creationId xmlns:p14="http://schemas.microsoft.com/office/powerpoint/2010/main" val="128124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5AA8-50C1-4B4B-834B-660A0EA6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kern="0" dirty="0">
                <a:effectLst/>
                <a:latin typeface="Times New Roman" panose="02020603050405020304" pitchFamily="18" charset="0"/>
              </a:rPr>
              <a:t>INTRODUCTION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D202-CF11-4F25-8E36-63B6791CF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680" y="2409825"/>
            <a:ext cx="8865346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WHOLESALE-MART is a digital platform that transforms the way dealers and retailers engage and conduct business.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platform utilizes advanced technology to create a environment for product exchange and payments.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WHOLESALE-MART serves as a centralized hub where dealers and retailers can register and effortlessly connect with each other.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Retailers can browse and select products from multiple dealers in one place, eliminating the need to visit multiple websites or physical stores.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WHOLESALE-MART provides valuable insights into sales data, empowering dealers to optimize their offerings and maximize profits.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3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5E6D-1216-4D17-91E2-63FBA8C8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OBJECTIVES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7D71-0F2A-4510-A04C-87274E0E1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2603500"/>
            <a:ext cx="9515475" cy="3625850"/>
          </a:xfrm>
        </p:spPr>
        <p:txBody>
          <a:bodyPr/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aim and objectives of this project are: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simplify the business between dealers and retailers.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calculate the annual selling estimation to pay government tax.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5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B542-6911-4494-93D3-9C9F3B9F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b="1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9BE5-38BE-4682-8B57-2345EDFB8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520" y="2092960"/>
            <a:ext cx="9093200" cy="4765040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Daraz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The comparison between the “</a:t>
            </a:r>
            <a:r>
              <a:rPr lang="en-US" dirty="0" err="1"/>
              <a:t>Daraz</a:t>
            </a:r>
            <a:r>
              <a:rPr lang="en-US" dirty="0"/>
              <a:t>” and our proposed “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WHOLESALE-MART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dirty="0"/>
              <a:t>” is tabulated as below: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3961B2-F657-474B-A2D3-B18714DBE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32953"/>
              </p:ext>
            </p:extLst>
          </p:nvPr>
        </p:nvGraphicFramePr>
        <p:xfrm>
          <a:off x="3119120" y="3261360"/>
          <a:ext cx="5679441" cy="3456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147">
                  <a:extLst>
                    <a:ext uri="{9D8B030D-6E8A-4147-A177-3AD203B41FA5}">
                      <a16:colId xmlns:a16="http://schemas.microsoft.com/office/drawing/2014/main" val="2233542223"/>
                    </a:ext>
                  </a:extLst>
                </a:gridCol>
                <a:gridCol w="1893147">
                  <a:extLst>
                    <a:ext uri="{9D8B030D-6E8A-4147-A177-3AD203B41FA5}">
                      <a16:colId xmlns:a16="http://schemas.microsoft.com/office/drawing/2014/main" val="1584265722"/>
                    </a:ext>
                  </a:extLst>
                </a:gridCol>
                <a:gridCol w="1893147">
                  <a:extLst>
                    <a:ext uri="{9D8B030D-6E8A-4147-A177-3AD203B41FA5}">
                      <a16:colId xmlns:a16="http://schemas.microsoft.com/office/drawing/2014/main" val="1803278049"/>
                    </a:ext>
                  </a:extLst>
                </a:gridCol>
              </a:tblGrid>
              <a:tr h="5187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</a:b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Features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</a:p>
                  </a:txBody>
                  <a:tcPr marL="64135" marR="24130" marT="0" marB="14224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Daraz</a:t>
                      </a: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135" marR="24130" marT="0" marB="14224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WHOLESALE-MART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135" marR="24130" marT="0" marB="142240" anchor="b"/>
                </a:tc>
                <a:extLst>
                  <a:ext uri="{0D108BD9-81ED-4DB2-BD59-A6C34878D82A}">
                    <a16:rowId xmlns:a16="http://schemas.microsoft.com/office/drawing/2014/main" val="2047114061"/>
                  </a:ext>
                </a:extLst>
              </a:tr>
              <a:tr h="5871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Login/Register </a:t>
                      </a:r>
                    </a:p>
                  </a:txBody>
                  <a:tcPr marL="64135" marR="24130" marT="0" marB="14224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✔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</a:p>
                  </a:txBody>
                  <a:tcPr marL="64135" marR="24130" marT="0" marB="14224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✔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</a:p>
                  </a:txBody>
                  <a:tcPr marL="64135" marR="24130" marT="0" marB="142240" anchor="b"/>
                </a:tc>
                <a:extLst>
                  <a:ext uri="{0D108BD9-81ED-4DB2-BD59-A6C34878D82A}">
                    <a16:rowId xmlns:a16="http://schemas.microsoft.com/office/drawing/2014/main" val="1706132799"/>
                  </a:ext>
                </a:extLst>
              </a:tr>
              <a:tr h="5871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Wholesale price </a:t>
                      </a:r>
                    </a:p>
                  </a:txBody>
                  <a:tcPr marL="64135" marR="24130" marT="0" marB="14224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✖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135" marR="24130" marT="0" marB="14224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✔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</a:p>
                  </a:txBody>
                  <a:tcPr marL="64135" marR="24130" marT="0" marB="142240" anchor="b"/>
                </a:tc>
                <a:extLst>
                  <a:ext uri="{0D108BD9-81ED-4DB2-BD59-A6C34878D82A}">
                    <a16:rowId xmlns:a16="http://schemas.microsoft.com/office/drawing/2014/main" val="720079691"/>
                  </a:ext>
                </a:extLst>
              </a:tr>
              <a:tr h="5871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Online payment</a:t>
                      </a:r>
                    </a:p>
                  </a:txBody>
                  <a:tcPr marL="64135" marR="24130" marT="0" marB="14224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✔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</a:p>
                  </a:txBody>
                  <a:tcPr marL="64135" marR="24130" marT="0" marB="14224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✖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</a:p>
                  </a:txBody>
                  <a:tcPr marL="64135" marR="24130" marT="0" marB="142240" anchor="b"/>
                </a:tc>
                <a:extLst>
                  <a:ext uri="{0D108BD9-81ED-4DB2-BD59-A6C34878D82A}">
                    <a16:rowId xmlns:a16="http://schemas.microsoft.com/office/drawing/2014/main" val="1568612629"/>
                  </a:ext>
                </a:extLst>
              </a:tr>
              <a:tr h="5871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Deals Customer </a:t>
                      </a:r>
                    </a:p>
                  </a:txBody>
                  <a:tcPr marL="64135" marR="24130" marT="0" marB="14224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✔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135" marR="24130" marT="0" marB="14224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✖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135" marR="24130" marT="0" marB="142240" anchor="b"/>
                </a:tc>
                <a:extLst>
                  <a:ext uri="{0D108BD9-81ED-4DB2-BD59-A6C34878D82A}">
                    <a16:rowId xmlns:a16="http://schemas.microsoft.com/office/drawing/2014/main" val="1900428214"/>
                  </a:ext>
                </a:extLst>
              </a:tr>
              <a:tr h="5871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Voucher </a:t>
                      </a:r>
                    </a:p>
                  </a:txBody>
                  <a:tcPr marL="64135" marR="24130" marT="0" marB="14224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 </a:t>
                      </a:r>
                      <a:r>
                        <a:rPr lang="en-US" sz="1200" dirty="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✔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135" marR="24130" marT="0" marB="14224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✖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135" marR="24130" marT="0" marB="142240" anchor="b"/>
                </a:tc>
                <a:extLst>
                  <a:ext uri="{0D108BD9-81ED-4DB2-BD59-A6C34878D82A}">
                    <a16:rowId xmlns:a16="http://schemas.microsoft.com/office/drawing/2014/main" val="2087601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29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01F7-A538-4EA9-A98E-1C1C48EC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EA8F-6EC8-4513-B8C7-04241194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176780"/>
            <a:ext cx="9313132" cy="3416300"/>
          </a:xfrm>
        </p:spPr>
        <p:txBody>
          <a:bodyPr/>
          <a:lstStyle/>
          <a:p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OkDam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The comparison between the “</a:t>
            </a:r>
            <a:r>
              <a:rPr lang="en-US" dirty="0" err="1"/>
              <a:t>OkDam</a:t>
            </a:r>
            <a:r>
              <a:rPr lang="en-US" dirty="0"/>
              <a:t>” and our proposed “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WHOLESALE-MART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dirty="0"/>
              <a:t>” is tabulated as below:</a:t>
            </a:r>
          </a:p>
          <a:p>
            <a:pPr marL="0" indent="0"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D7CFD6-BE7F-4549-86E9-6C9D373A1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83540"/>
              </p:ext>
            </p:extLst>
          </p:nvPr>
        </p:nvGraphicFramePr>
        <p:xfrm>
          <a:off x="3088640" y="3312160"/>
          <a:ext cx="5486400" cy="2902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80044373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566317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18133804"/>
                    </a:ext>
                  </a:extLst>
                </a:gridCol>
              </a:tblGrid>
              <a:tr h="476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</a:b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Features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</a:p>
                  </a:txBody>
                  <a:tcPr marL="64135" marR="24130" marT="0" marB="14224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OkDam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135" marR="24130" marT="0" marB="14224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WHOLESALE-MART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135" marR="24130" marT="0" marB="142240" anchor="b"/>
                </a:tc>
                <a:extLst>
                  <a:ext uri="{0D108BD9-81ED-4DB2-BD59-A6C34878D82A}">
                    <a16:rowId xmlns:a16="http://schemas.microsoft.com/office/drawing/2014/main" val="3137019003"/>
                  </a:ext>
                </a:extLst>
              </a:tr>
              <a:tr h="476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Login/Register </a:t>
                      </a:r>
                    </a:p>
                  </a:txBody>
                  <a:tcPr marL="64135" marR="24130" marT="0" marB="14224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✔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</a:p>
                  </a:txBody>
                  <a:tcPr marL="64135" marR="24130" marT="0" marB="14224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✔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</a:p>
                  </a:txBody>
                  <a:tcPr marL="64135" marR="24130" marT="0" marB="142240" anchor="b"/>
                </a:tc>
                <a:extLst>
                  <a:ext uri="{0D108BD9-81ED-4DB2-BD59-A6C34878D82A}">
                    <a16:rowId xmlns:a16="http://schemas.microsoft.com/office/drawing/2014/main" val="1909290972"/>
                  </a:ext>
                </a:extLst>
              </a:tr>
              <a:tr h="476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Wholesale price </a:t>
                      </a:r>
                    </a:p>
                  </a:txBody>
                  <a:tcPr marL="64135" marR="24130" marT="0" marB="14224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✔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135" marR="24130" marT="0" marB="14224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✔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</a:p>
                  </a:txBody>
                  <a:tcPr marL="64135" marR="24130" marT="0" marB="142240" anchor="b"/>
                </a:tc>
                <a:extLst>
                  <a:ext uri="{0D108BD9-81ED-4DB2-BD59-A6C34878D82A}">
                    <a16:rowId xmlns:a16="http://schemas.microsoft.com/office/drawing/2014/main" val="3790237887"/>
                  </a:ext>
                </a:extLst>
              </a:tr>
              <a:tr h="476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Online payment</a:t>
                      </a:r>
                    </a:p>
                  </a:txBody>
                  <a:tcPr marL="64135" marR="24130" marT="0" marB="14224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✔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</a:p>
                  </a:txBody>
                  <a:tcPr marL="64135" marR="24130" marT="0" marB="14224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✖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</a:p>
                  </a:txBody>
                  <a:tcPr marL="64135" marR="24130" marT="0" marB="142240" anchor="b"/>
                </a:tc>
                <a:extLst>
                  <a:ext uri="{0D108BD9-81ED-4DB2-BD59-A6C34878D82A}">
                    <a16:rowId xmlns:a16="http://schemas.microsoft.com/office/drawing/2014/main" val="4270708444"/>
                  </a:ext>
                </a:extLst>
              </a:tr>
              <a:tr h="476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Wishlist</a:t>
                      </a:r>
                    </a:p>
                  </a:txBody>
                  <a:tcPr marL="64135" marR="24130" marT="0" marB="14224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✔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135" marR="24130" marT="0" marB="14224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✖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135" marR="24130" marT="0" marB="142240" anchor="b"/>
                </a:tc>
                <a:extLst>
                  <a:ext uri="{0D108BD9-81ED-4DB2-BD59-A6C34878D82A}">
                    <a16:rowId xmlns:a16="http://schemas.microsoft.com/office/drawing/2014/main" val="63636913"/>
                  </a:ext>
                </a:extLst>
              </a:tr>
              <a:tr h="4763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Review </a:t>
                      </a:r>
                    </a:p>
                  </a:txBody>
                  <a:tcPr marL="64135" marR="24130" marT="0" marB="14224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 </a:t>
                      </a: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✔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135" marR="24130" marT="0" marB="14224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✖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135" marR="24130" marT="0" marB="142240" anchor="b"/>
                </a:tc>
                <a:extLst>
                  <a:ext uri="{0D108BD9-81ED-4DB2-BD59-A6C34878D82A}">
                    <a16:rowId xmlns:a16="http://schemas.microsoft.com/office/drawing/2014/main" val="624998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0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4033-372B-4DEA-98EB-EDB45FF7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E645-CA9E-4B05-B2B7-CFBC08B5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20" y="2174240"/>
            <a:ext cx="9519920" cy="4511040"/>
          </a:xfrm>
        </p:spPr>
        <p:txBody>
          <a:bodyPr/>
          <a:lstStyle/>
          <a:p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Thokvikreta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The comparison between the “</a:t>
            </a:r>
            <a:r>
              <a:rPr lang="en-US" dirty="0" err="1"/>
              <a:t>Thokvikreta</a:t>
            </a:r>
            <a:r>
              <a:rPr lang="en-US" dirty="0"/>
              <a:t>” and our proposed “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WHOLESALE-MART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dirty="0"/>
              <a:t>” is tabulated as below:</a:t>
            </a:r>
          </a:p>
          <a:p>
            <a:pPr marL="0" indent="0"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148C74-B9CC-4F52-981B-41FA904D5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10502"/>
              </p:ext>
            </p:extLst>
          </p:nvPr>
        </p:nvGraphicFramePr>
        <p:xfrm>
          <a:off x="3073398" y="3327400"/>
          <a:ext cx="4699002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167566916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602100822"/>
                    </a:ext>
                  </a:extLst>
                </a:gridCol>
                <a:gridCol w="1742442">
                  <a:extLst>
                    <a:ext uri="{9D8B030D-6E8A-4147-A177-3AD203B41FA5}">
                      <a16:colId xmlns:a16="http://schemas.microsoft.com/office/drawing/2014/main" val="125587234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</a:b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Features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</a:p>
                  </a:txBody>
                  <a:tcPr marL="64135" marR="24130" marT="0" marB="14224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Thokvikreta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135" marR="24130" marT="0" marB="14224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WHOLESALE-MART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135" marR="24130" marT="0" marB="142240" anchor="b"/>
                </a:tc>
                <a:extLst>
                  <a:ext uri="{0D108BD9-81ED-4DB2-BD59-A6C34878D82A}">
                    <a16:rowId xmlns:a16="http://schemas.microsoft.com/office/drawing/2014/main" val="303802008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Login/Register </a:t>
                      </a:r>
                    </a:p>
                  </a:txBody>
                  <a:tcPr marL="64135" marR="24130" marT="0" marB="14224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✔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</a:p>
                  </a:txBody>
                  <a:tcPr marL="64135" marR="24130" marT="0" marB="14224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✔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</a:p>
                  </a:txBody>
                  <a:tcPr marL="64135" marR="24130" marT="0" marB="142240" anchor="b"/>
                </a:tc>
                <a:extLst>
                  <a:ext uri="{0D108BD9-81ED-4DB2-BD59-A6C34878D82A}">
                    <a16:rowId xmlns:a16="http://schemas.microsoft.com/office/drawing/2014/main" val="718606407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Wholesale price </a:t>
                      </a:r>
                    </a:p>
                  </a:txBody>
                  <a:tcPr marL="64135" marR="24130" marT="0" marB="14224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✔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135" marR="24130" marT="0" marB="14224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✔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</a:p>
                  </a:txBody>
                  <a:tcPr marL="64135" marR="24130" marT="0" marB="142240" anchor="b"/>
                </a:tc>
                <a:extLst>
                  <a:ext uri="{0D108BD9-81ED-4DB2-BD59-A6C34878D82A}">
                    <a16:rowId xmlns:a16="http://schemas.microsoft.com/office/drawing/2014/main" val="202443728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Online payment</a:t>
                      </a:r>
                    </a:p>
                  </a:txBody>
                  <a:tcPr marL="64135" marR="24130" marT="0" marB="14224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✔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</a:p>
                  </a:txBody>
                  <a:tcPr marL="64135" marR="24130" marT="0" marB="14224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✖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</a:p>
                  </a:txBody>
                  <a:tcPr marL="64135" marR="24130" marT="0" marB="142240" anchor="b"/>
                </a:tc>
                <a:extLst>
                  <a:ext uri="{0D108BD9-81ED-4DB2-BD59-A6C34878D82A}">
                    <a16:rowId xmlns:a16="http://schemas.microsoft.com/office/drawing/2014/main" val="323047131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Deal B2C</a:t>
                      </a:r>
                    </a:p>
                  </a:txBody>
                  <a:tcPr marL="64135" marR="24130" marT="0" marB="14224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✔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135" marR="24130" marT="0" marB="14224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✖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135" marR="24130" marT="0" marB="142240" anchor="b"/>
                </a:tc>
                <a:extLst>
                  <a:ext uri="{0D108BD9-81ED-4DB2-BD59-A6C34878D82A}">
                    <a16:rowId xmlns:a16="http://schemas.microsoft.com/office/drawing/2014/main" val="289461473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Wishlist</a:t>
                      </a:r>
                    </a:p>
                  </a:txBody>
                  <a:tcPr marL="64135" marR="24130" marT="0" marB="14224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 </a:t>
                      </a:r>
                      <a:r>
                        <a:rPr lang="en-US" sz="1200" dirty="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✔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135" marR="24130" marT="0" marB="14224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Segoe UI Emoji" panose="020B0502040204020203" pitchFamily="34" charset="0"/>
                          <a:ea typeface="Segoe UI Emoji" panose="020B0502040204020203" pitchFamily="34" charset="0"/>
                          <a:cs typeface="Segoe UI Emoji" panose="020B0502040204020203" pitchFamily="34" charset="0"/>
                        </a:rPr>
                        <a:t>✖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4135" marR="24130" marT="0" marB="142240" anchor="b"/>
                </a:tc>
                <a:extLst>
                  <a:ext uri="{0D108BD9-81ED-4DB2-BD59-A6C34878D82A}">
                    <a16:rowId xmlns:a16="http://schemas.microsoft.com/office/drawing/2014/main" val="2266003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93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B963-E682-406F-BA30-EE4109A3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AND METHODOLOGIES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DD6C6E-54ED-4D71-B755-8A6096EB8A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073223"/>
              </p:ext>
            </p:extLst>
          </p:nvPr>
        </p:nvGraphicFramePr>
        <p:xfrm>
          <a:off x="1320799" y="2177150"/>
          <a:ext cx="9550401" cy="4680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721">
                  <a:extLst>
                    <a:ext uri="{9D8B030D-6E8A-4147-A177-3AD203B41FA5}">
                      <a16:colId xmlns:a16="http://schemas.microsoft.com/office/drawing/2014/main" val="49722401"/>
                    </a:ext>
                  </a:extLst>
                </a:gridCol>
                <a:gridCol w="7345680">
                  <a:extLst>
                    <a:ext uri="{9D8B030D-6E8A-4147-A177-3AD203B41FA5}">
                      <a16:colId xmlns:a16="http://schemas.microsoft.com/office/drawing/2014/main" val="1953345430"/>
                    </a:ext>
                  </a:extLst>
                </a:gridCol>
              </a:tblGrid>
              <a:tr h="6218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75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Tools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75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Description/Purpose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28454607"/>
                  </a:ext>
                </a:extLst>
              </a:tr>
              <a:tr h="6222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75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Xampp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Application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75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Mainly of the Apache HTTP Server, Mysql database, and interpreters for scripts written in the PHP programming languages.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05997485"/>
                  </a:ext>
                </a:extLst>
              </a:tr>
              <a:tr h="4729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75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Php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75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It is used to manage dynamic content, databases, session etc…(backend)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46628659"/>
                  </a:ext>
                </a:extLst>
              </a:tr>
              <a:tr h="5265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75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Javascript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75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JavaScript library that simplifies creation and navigation of web applications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04184655"/>
                  </a:ext>
                </a:extLst>
              </a:tr>
              <a:tr h="287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75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Html, CSS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75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System for displaying material retrieved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75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how HTML elements are to be displayed on screen, or in other media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75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19273934"/>
                  </a:ext>
                </a:extLst>
              </a:tr>
              <a:tr h="69477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75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Mysql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75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To add, access, and process data stored in a database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57338014"/>
                  </a:ext>
                </a:extLst>
              </a:tr>
              <a:tr h="4339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75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Github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75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Code hosting platform for version control and collaboration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3714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66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B05A-7613-4152-B055-6FD61F74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</a:t>
            </a:r>
            <a:r>
              <a:rPr lang="en-US" b="1" dirty="0"/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C572E-4243-48F8-8EEC-4F4DB817F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0880" y="2286000"/>
            <a:ext cx="4846320" cy="4778187"/>
          </a:xfrm>
        </p:spPr>
      </p:pic>
    </p:spTree>
    <p:extLst>
      <p:ext uri="{BB962C8B-B14F-4D97-AF65-F5344CB8AC3E}">
        <p14:creationId xmlns:p14="http://schemas.microsoft.com/office/powerpoint/2010/main" val="54220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0523-C6FD-4532-A817-3A07A751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</a:t>
            </a:r>
            <a:r>
              <a:rPr lang="en-US" b="1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F17D83-49ED-4C20-858C-4197F13E8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88" y="2151530"/>
            <a:ext cx="11026588" cy="4715435"/>
          </a:xfrm>
        </p:spPr>
      </p:pic>
    </p:spTree>
    <p:extLst>
      <p:ext uri="{BB962C8B-B14F-4D97-AF65-F5344CB8AC3E}">
        <p14:creationId xmlns:p14="http://schemas.microsoft.com/office/powerpoint/2010/main" val="1216326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{3696142D-61A0-483F-A3AB-ABCCC1DBCD98}tf02900722</Template>
  <TotalTime>424</TotalTime>
  <Words>410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Segoe UI Emoji</vt:lpstr>
      <vt:lpstr>Times New Roman</vt:lpstr>
      <vt:lpstr>Wingdings</vt:lpstr>
      <vt:lpstr>Wingdings 3</vt:lpstr>
      <vt:lpstr>Ion Boardroom</vt:lpstr>
      <vt:lpstr>WHOLESALE-MART</vt:lpstr>
      <vt:lpstr>INTRODUCTION</vt:lpstr>
      <vt:lpstr>OBJECTIVES</vt:lpstr>
      <vt:lpstr>LITERATURE REVIEW</vt:lpstr>
      <vt:lpstr>LITERATURE REVIEW</vt:lpstr>
      <vt:lpstr>LITERATURE REVIEW</vt:lpstr>
      <vt:lpstr>TOOLS AND METHODOLOGIES</vt:lpstr>
      <vt:lpstr>           USE CASE DIAGRAM</vt:lpstr>
      <vt:lpstr>      ENTITY RELATIONSHIP DIAGRAM</vt:lpstr>
      <vt:lpstr>          SYSTEM SEQUENCE DIAGRAM</vt:lpstr>
      <vt:lpstr>                   TIMELINE CHART</vt:lpstr>
      <vt:lpstr>WireFrame for Login Page</vt:lpstr>
      <vt:lpstr>WireFrame for Wholesaler List</vt:lpstr>
      <vt:lpstr>WireFrame for Product list</vt:lpstr>
      <vt:lpstr>              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WHOLESALE-MART</dc:title>
  <dc:creator>saugat</dc:creator>
  <cp:lastModifiedBy>Bishal Shrestha</cp:lastModifiedBy>
  <cp:revision>16</cp:revision>
  <dcterms:created xsi:type="dcterms:W3CDTF">2023-05-16T12:03:50Z</dcterms:created>
  <dcterms:modified xsi:type="dcterms:W3CDTF">2023-05-18T03:56:50Z</dcterms:modified>
</cp:coreProperties>
</file>