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1"/>
    <a:srgbClr val="FF9870"/>
    <a:srgbClr val="0077B6"/>
    <a:srgbClr val="6BCBF1"/>
    <a:srgbClr val="FFD671"/>
    <a:srgbClr val="3D5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6"/>
  </p:normalViewPr>
  <p:slideViewPr>
    <p:cSldViewPr snapToGrid="0" snapToObjects="1">
      <p:cViewPr>
        <p:scale>
          <a:sx n="130" d="100"/>
          <a:sy n="130" d="100"/>
        </p:scale>
        <p:origin x="170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D3ADA-58CA-3749-ACA4-AA8CF7BFBF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FDA0-56B3-1C4A-BA3B-AB73F7CB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FDA0-56B3-1C4A-BA3B-AB73F7CB5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27C-10FC-D646-809D-C831D28B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0955-698F-D843-96DC-20DE99E8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F9BD-41BC-3A49-912B-6171E617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FE88-5AD6-3C41-A101-D23FE8C5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47EA-5532-E140-957F-E73EA19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D0A-E512-504C-85CE-5C9E12C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BFD5-CAA7-274E-A266-9044FF73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D2D-3929-BF41-83C0-72BA3866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5C65-9CC1-8045-A3C0-56C81127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6076-4274-B04C-8318-659B81C7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51C1-256B-DC4B-95B5-9766AF9E1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EEE4D-871C-394A-A6A0-DFC7C36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070A-3019-8746-A798-98EC1A9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C382-3A0F-604E-82E5-9DA3572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5214-515F-6244-9EEE-8E63EFDF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96-30A7-BB4F-ACBC-8615F3A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1193-5F1C-1E4F-968C-5F926D63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CD68-FD50-7B48-9CEF-3476090A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AD53-B355-6C42-A174-A798CE0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3D8-27DF-674C-88C0-982E9B3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F74-E93C-E242-9C80-7DC4307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5597-5F3C-534E-84CF-BAA89156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E102-0FD3-9E4A-ADE6-F32EAFA7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289C-80EA-4D40-BEAA-BFB33DDE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D524-FAB3-584C-A5D9-6D7F2FCC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E600-F1C0-B04B-A3FC-324B856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C72C-6534-C74A-B2E5-2D6A33CC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23F6-379D-4446-A4FF-17F3A2C9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E627-F49E-1B44-9275-491DFDB1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8C4C-F143-7242-94AA-B7F296F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9E2D-AB37-5447-839D-809CFF9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1FA-C500-374B-AD83-3331BEE6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60D1-A408-6B4F-9403-BBF48EA5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1A2D-66F0-4548-A558-FF843BF1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599E-0F5C-B74A-B722-D766BE4E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A08D6-5CEF-274A-9598-8FA821F7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38B7B-9697-4441-B823-466E6BC9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F2A5-735C-EE4D-A66E-6D753BE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89877-570C-0F41-A3BA-B637899D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F47-CC2D-2944-84B8-95D2AF74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3FD3-D6CF-AF4A-BF9D-EB8C6FDB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C2A9-7FFC-F947-AF54-F742F72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8997-5B4D-6641-B7E3-D14607B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8F68-F887-3741-A459-3D2A0C3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A90A-213F-1A4A-AEF5-E6CB490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84AD-45E7-1E4A-B6D4-9A612F0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18D-556B-B74F-B711-3A17251E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003-C3B3-044F-B9B9-631253C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DC9B-73A9-A74F-9EE3-C8F854D7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1364-5B7F-7B4E-BF85-641E2022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0418-336A-C549-8FDB-A944ED63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0460-4CB4-554B-B473-7DDF29C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9916-E043-184E-B429-58C3149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F235-CA23-DB4A-A80B-6C861544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C508-F768-EF4A-8CDD-D044C64C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BEE9-7382-8840-9D84-DD6CA0F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CCF7-9609-AB4D-89DB-D9AB267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5514-4903-0440-B1BB-A2E3105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BA4C7-E7F0-C945-B1C2-1EAEBCA4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5441-9E49-8A44-8E12-F562E6E6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D3E5-76FE-A047-A17B-7767FD14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351F-D686-8D46-9B8F-D2F97EDD889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AA52-6E6B-ED4B-8028-91EFB7C6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48E-DF07-064D-907A-AD1C0FA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5137-1368-2A4E-8845-A6CF23FF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DB56-298D-AD4F-A501-36A138BEBC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9B5802-6475-234C-9E54-06D02541998E}"/>
              </a:ext>
            </a:extLst>
          </p:cNvPr>
          <p:cNvSpPr/>
          <p:nvPr/>
        </p:nvSpPr>
        <p:spPr>
          <a:xfrm>
            <a:off x="-3202310" y="2396702"/>
            <a:ext cx="18596619" cy="6274504"/>
          </a:xfrm>
          <a:prstGeom prst="ellipse">
            <a:avLst/>
          </a:prstGeom>
          <a:solidFill>
            <a:srgbClr val="FFD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ave">
            <a:extLst>
              <a:ext uri="{FF2B5EF4-FFF2-40B4-BE49-F238E27FC236}">
                <a16:creationId xmlns:a16="http://schemas.microsoft.com/office/drawing/2014/main" id="{AF03B7EC-C40C-8D49-B3FF-EEE77B09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428" y="520520"/>
            <a:ext cx="914400" cy="914400"/>
          </a:xfrm>
          <a:prstGeom prst="rect">
            <a:avLst/>
          </a:prstGeom>
        </p:spPr>
      </p:pic>
      <p:pic>
        <p:nvPicPr>
          <p:cNvPr id="10" name="Graphic 9" descr="Wave">
            <a:extLst>
              <a:ext uri="{FF2B5EF4-FFF2-40B4-BE49-F238E27FC236}">
                <a16:creationId xmlns:a16="http://schemas.microsoft.com/office/drawing/2014/main" id="{B3F8F303-0B1D-0B4D-9569-39576C4B2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858" y="-19683"/>
            <a:ext cx="914400" cy="914400"/>
          </a:xfrm>
          <a:prstGeom prst="rect">
            <a:avLst/>
          </a:prstGeom>
        </p:spPr>
      </p:pic>
      <p:pic>
        <p:nvPicPr>
          <p:cNvPr id="11" name="Graphic 10" descr="Wave">
            <a:extLst>
              <a:ext uri="{FF2B5EF4-FFF2-40B4-BE49-F238E27FC236}">
                <a16:creationId xmlns:a16="http://schemas.microsoft.com/office/drawing/2014/main" id="{7DF348DC-149D-C945-9B50-F2213DE2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6930" y="163482"/>
            <a:ext cx="914400" cy="914400"/>
          </a:xfrm>
          <a:prstGeom prst="rect">
            <a:avLst/>
          </a:prstGeom>
        </p:spPr>
      </p:pic>
      <p:pic>
        <p:nvPicPr>
          <p:cNvPr id="12" name="Graphic 11" descr="Wave">
            <a:extLst>
              <a:ext uri="{FF2B5EF4-FFF2-40B4-BE49-F238E27FC236}">
                <a16:creationId xmlns:a16="http://schemas.microsoft.com/office/drawing/2014/main" id="{51A059F6-D493-0640-8AA9-0163C85B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4931" y="992312"/>
            <a:ext cx="914400" cy="9144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1485BE5-5EC2-114F-B31D-88DFA61D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114" y="1408170"/>
            <a:ext cx="2301685" cy="3219140"/>
          </a:xfrm>
          <a:prstGeom prst="rect">
            <a:avLst/>
          </a:prstGeom>
        </p:spPr>
      </p:pic>
      <p:pic>
        <p:nvPicPr>
          <p:cNvPr id="23" name="Picture 22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00B5349B-E8DA-A04F-98F5-652A715BAE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668"/>
          <a:stretch/>
        </p:blipFill>
        <p:spPr>
          <a:xfrm>
            <a:off x="763882" y="421030"/>
            <a:ext cx="1177368" cy="1101334"/>
          </a:xfrm>
          <a:prstGeom prst="rect">
            <a:avLst/>
          </a:prstGeom>
        </p:spPr>
      </p:pic>
      <p:pic>
        <p:nvPicPr>
          <p:cNvPr id="8" name="Graphic 7" descr="Wave">
            <a:extLst>
              <a:ext uri="{FF2B5EF4-FFF2-40B4-BE49-F238E27FC236}">
                <a16:creationId xmlns:a16="http://schemas.microsoft.com/office/drawing/2014/main" id="{32CE75DA-40B5-A641-962A-1814EA0E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63" y="971697"/>
            <a:ext cx="914400" cy="9144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BCE18B-0D61-AE46-ACBB-63AF4F5EC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22" y="3986317"/>
            <a:ext cx="2075039" cy="2106639"/>
          </a:xfrm>
          <a:prstGeom prst="rect">
            <a:avLst/>
          </a:prstGeom>
        </p:spPr>
      </p:pic>
      <p:pic>
        <p:nvPicPr>
          <p:cNvPr id="27" name="Picture 2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C5D7222-F0BC-B34B-8E60-426C22CC6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67802" y="4983881"/>
            <a:ext cx="2543364" cy="192024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A50023C-FAB5-BA43-AE44-A7E1ADD9A535}"/>
              </a:ext>
            </a:extLst>
          </p:cNvPr>
          <p:cNvSpPr/>
          <p:nvPr/>
        </p:nvSpPr>
        <p:spPr>
          <a:xfrm>
            <a:off x="2792908" y="371411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746655-54AB-144C-8BF0-835FAB017608}"/>
              </a:ext>
            </a:extLst>
          </p:cNvPr>
          <p:cNvSpPr/>
          <p:nvPr/>
        </p:nvSpPr>
        <p:spPr>
          <a:xfrm>
            <a:off x="1486249" y="6271599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67B4A8-95EC-5A47-980A-642D7C307684}"/>
              </a:ext>
            </a:extLst>
          </p:cNvPr>
          <p:cNvSpPr/>
          <p:nvPr/>
        </p:nvSpPr>
        <p:spPr>
          <a:xfrm>
            <a:off x="950752" y="653184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E03EBD-FB9C-864D-98DF-059F87EF3201}"/>
              </a:ext>
            </a:extLst>
          </p:cNvPr>
          <p:cNvSpPr/>
          <p:nvPr/>
        </p:nvSpPr>
        <p:spPr>
          <a:xfrm>
            <a:off x="9237733" y="6256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AFCCF8-FF63-BC4B-BA72-94E8245CFF88}"/>
              </a:ext>
            </a:extLst>
          </p:cNvPr>
          <p:cNvSpPr/>
          <p:nvPr/>
        </p:nvSpPr>
        <p:spPr>
          <a:xfrm>
            <a:off x="9192013" y="339074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BF4C1-F78A-BE40-A372-51C946CA076A}"/>
              </a:ext>
            </a:extLst>
          </p:cNvPr>
          <p:cNvSpPr/>
          <p:nvPr/>
        </p:nvSpPr>
        <p:spPr>
          <a:xfrm>
            <a:off x="9937844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43E267-39D7-ED48-A311-1469485AC7E8}"/>
              </a:ext>
            </a:extLst>
          </p:cNvPr>
          <p:cNvSpPr/>
          <p:nvPr/>
        </p:nvSpPr>
        <p:spPr>
          <a:xfrm>
            <a:off x="11370000" y="480956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FE63A3-B696-C645-B6E7-8B998E75A6A3}"/>
              </a:ext>
            </a:extLst>
          </p:cNvPr>
          <p:cNvSpPr/>
          <p:nvPr/>
        </p:nvSpPr>
        <p:spPr>
          <a:xfrm>
            <a:off x="9723556" y="540716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8932AD-94DE-3542-9C6B-54111202D0B3}"/>
              </a:ext>
            </a:extLst>
          </p:cNvPr>
          <p:cNvSpPr/>
          <p:nvPr/>
        </p:nvSpPr>
        <p:spPr>
          <a:xfrm>
            <a:off x="9514047" y="426566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1A3D84-D3A6-6C44-B45C-4A13E4645D60}"/>
              </a:ext>
            </a:extLst>
          </p:cNvPr>
          <p:cNvSpPr/>
          <p:nvPr/>
        </p:nvSpPr>
        <p:spPr>
          <a:xfrm>
            <a:off x="1531969" y="3759836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18DDFD-ED0C-0948-B204-41A00078FB50}"/>
              </a:ext>
            </a:extLst>
          </p:cNvPr>
          <p:cNvSpPr/>
          <p:nvPr/>
        </p:nvSpPr>
        <p:spPr>
          <a:xfrm>
            <a:off x="695058" y="325312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F5D705-5473-B24E-8A01-D8B4F3A031C9}"/>
              </a:ext>
            </a:extLst>
          </p:cNvPr>
          <p:cNvSpPr/>
          <p:nvPr/>
        </p:nvSpPr>
        <p:spPr>
          <a:xfrm>
            <a:off x="2315248" y="3037444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791731-264D-804B-830A-B6A60DA27548}"/>
              </a:ext>
            </a:extLst>
          </p:cNvPr>
          <p:cNvSpPr/>
          <p:nvPr/>
        </p:nvSpPr>
        <p:spPr>
          <a:xfrm>
            <a:off x="11631809" y="37047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7C1DFA-909A-1643-B79D-96F78BBD7C28}"/>
              </a:ext>
            </a:extLst>
          </p:cNvPr>
          <p:cNvSpPr/>
          <p:nvPr/>
        </p:nvSpPr>
        <p:spPr>
          <a:xfrm>
            <a:off x="10029284" y="3430382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7A335D-A72A-E64E-9708-8B21382B931C}"/>
              </a:ext>
            </a:extLst>
          </p:cNvPr>
          <p:cNvSpPr/>
          <p:nvPr/>
        </p:nvSpPr>
        <p:spPr>
          <a:xfrm>
            <a:off x="8427932" y="267748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FC98735-15BF-2749-A5B5-53064EAD1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394" y="3804471"/>
            <a:ext cx="520017" cy="387413"/>
          </a:xfrm>
          <a:prstGeom prst="rect">
            <a:avLst/>
          </a:prstGeom>
        </p:spPr>
      </p:pic>
      <p:pic>
        <p:nvPicPr>
          <p:cNvPr id="47" name="Picture 4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72C863F-97EB-4140-AE12-4EA29BAE9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11" y="2760780"/>
            <a:ext cx="520017" cy="387413"/>
          </a:xfrm>
          <a:prstGeom prst="rect">
            <a:avLst/>
          </a:prstGeom>
        </p:spPr>
      </p:pic>
      <p:pic>
        <p:nvPicPr>
          <p:cNvPr id="48" name="Picture 4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9831225D-31EE-144F-A0C9-659EAB9E06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07" y="6301808"/>
            <a:ext cx="520017" cy="38741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EBF8697-AAB0-254A-A704-B658CCCA7BCE}"/>
              </a:ext>
            </a:extLst>
          </p:cNvPr>
          <p:cNvSpPr/>
          <p:nvPr/>
        </p:nvSpPr>
        <p:spPr>
          <a:xfrm>
            <a:off x="1795231" y="657756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B4702-9B3C-E44D-BA79-6A1EE06874A8}"/>
              </a:ext>
            </a:extLst>
          </p:cNvPr>
          <p:cNvSpPr/>
          <p:nvPr/>
        </p:nvSpPr>
        <p:spPr>
          <a:xfrm>
            <a:off x="357144" y="6307597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1968BE-C2D1-2A49-8AF8-AC258AEC0C35}"/>
              </a:ext>
            </a:extLst>
          </p:cNvPr>
          <p:cNvSpPr/>
          <p:nvPr/>
        </p:nvSpPr>
        <p:spPr>
          <a:xfrm>
            <a:off x="619389" y="7115730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3592F-FEE6-7040-A330-68662EAA088D}"/>
              </a:ext>
            </a:extLst>
          </p:cNvPr>
          <p:cNvSpPr/>
          <p:nvPr/>
        </p:nvSpPr>
        <p:spPr>
          <a:xfrm>
            <a:off x="10799543" y="7299088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FE4B4-E100-0848-A85F-F15FB1B4ED7D}"/>
              </a:ext>
            </a:extLst>
          </p:cNvPr>
          <p:cNvSpPr/>
          <p:nvPr/>
        </p:nvSpPr>
        <p:spPr>
          <a:xfrm>
            <a:off x="11741683" y="6965835"/>
            <a:ext cx="91440" cy="91440"/>
          </a:xfrm>
          <a:prstGeom prst="ellipse">
            <a:avLst/>
          </a:prstGeom>
          <a:solidFill>
            <a:srgbClr val="FF9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8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2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0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Liwei Cai</dc:creator>
  <cp:lastModifiedBy>Michael Liwei Cai</cp:lastModifiedBy>
  <cp:revision>11</cp:revision>
  <dcterms:created xsi:type="dcterms:W3CDTF">2020-05-14T03:54:30Z</dcterms:created>
  <dcterms:modified xsi:type="dcterms:W3CDTF">2020-05-14T06:09:49Z</dcterms:modified>
</cp:coreProperties>
</file>