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70"/>
    <a:srgbClr val="FFD671"/>
    <a:srgbClr val="424D58"/>
    <a:srgbClr val="FF0601"/>
    <a:srgbClr val="FF71A6"/>
    <a:srgbClr val="6BCBF1"/>
    <a:srgbClr val="EAFF70"/>
    <a:srgbClr val="0077B6"/>
    <a:srgbClr val="3D5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3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D3ADA-58CA-3749-ACA4-AA8CF7BFBFDC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3FDA0-56B3-1C4A-BA3B-AB73F7CB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5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3FDA0-56B3-1C4A-BA3B-AB73F7CB5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2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3FDA0-56B3-1C4A-BA3B-AB73F7CB5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3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3FDA0-56B3-1C4A-BA3B-AB73F7CB5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327C-10FC-D646-809D-C831D28BC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D0955-698F-D843-96DC-20DE99E8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F9BD-41BC-3A49-912B-6171E617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FE88-5AD6-3C41-A101-D23FE8C5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047EA-5532-E140-957F-E73EA192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0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CD0A-E512-504C-85CE-5C9E12CA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3BFD5-CAA7-274E-A266-9044FF730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D2D-3929-BF41-83C0-72BA3866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F5C65-9CC1-8045-A3C0-56C81127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16076-4274-B04C-8318-659B81C7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0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051C1-256B-DC4B-95B5-9766AF9E1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EEE4D-871C-394A-A6A0-DFC7C36E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070A-3019-8746-A798-98EC1A98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C382-3A0F-604E-82E5-9DA3572E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55214-515F-6244-9EEE-8E63EFDF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2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A696-30A7-BB4F-ACBC-8615F3AD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1193-5F1C-1E4F-968C-5F926D63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2CD68-FD50-7B48-9CEF-3476090A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AD53-B355-6C42-A174-A798CE0F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03D8-27DF-674C-88C0-982E9B3D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BF74-E93C-E242-9C80-7DC4307F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D5597-5F3C-534E-84CF-BAA891567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E102-0FD3-9E4A-ADE6-F32EAFA7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8289C-80EA-4D40-BEAA-BFB33DDE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9D524-FAB3-584C-A5D9-6D7F2FCC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E600-F1C0-B04B-A3FC-324B8562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C72C-6534-C74A-B2E5-2D6A33CC7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C23F6-379D-4446-A4FF-17F3A2C92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EE627-F49E-1B44-9275-491DFDB1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88C4C-F143-7242-94AA-B7F296FD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A9E2D-AB37-5447-839D-809CFF93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7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21FA-C500-374B-AD83-3331BEE6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760D1-A408-6B4F-9403-BBF48EA57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21A2D-66F0-4548-A558-FF843BF17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599E-0F5C-B74A-B722-D766BE4E9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A08D6-5CEF-274A-9598-8FA821F71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38B7B-9697-4441-B823-466E6BC9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DF2A5-735C-EE4D-A66E-6D753BE9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89877-570C-0F41-A3BA-B637899D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7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CF47-CC2D-2944-84B8-95D2AF74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13FD3-D6CF-AF4A-BF9D-EB8C6FDB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9C2A9-7FFC-F947-AF54-F742F72C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88997-5B4D-6641-B7E3-D14607B4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98F68-F887-3741-A459-3D2A0C31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DA90A-213F-1A4A-AEF5-E6CB4906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C84AD-45E7-1E4A-B6D4-9A612F02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8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418D-556B-B74F-B711-3A17251E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3003-C3B3-044F-B9B9-631253C5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CDC9B-73A9-A74F-9EE3-C8F854D79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41364-5B7F-7B4E-BF85-641E2022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90418-336A-C549-8FDB-A944ED63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40460-4CB4-554B-B473-7DDF29CD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9916-E043-184E-B429-58C31491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9F235-CA23-DB4A-A80B-6C861544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3C508-F768-EF4A-8CDD-D044C64C9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9BEE9-7382-8840-9D84-DD6CA0FA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0CCF7-9609-AB4D-89DB-D9AB2679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A5514-4903-0440-B1BB-A2E3105D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9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BA4C7-E7F0-C945-B1C2-1EAEBCA4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85441-9E49-8A44-8E12-F562E6E63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BD3E5-76FE-A047-A17B-7767FD141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A351F-D686-8D46-9B8F-D2F97EDD889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3AA52-6E6B-ED4B-8028-91EFB7C65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3248E-DF07-064D-907A-AD1C0FA15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6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F0DB56-298D-AD4F-A501-36A138BEBC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9B5802-6475-234C-9E54-06D02541998E}"/>
              </a:ext>
            </a:extLst>
          </p:cNvPr>
          <p:cNvSpPr/>
          <p:nvPr/>
        </p:nvSpPr>
        <p:spPr>
          <a:xfrm>
            <a:off x="-3202310" y="2396702"/>
            <a:ext cx="18596619" cy="6274504"/>
          </a:xfrm>
          <a:prstGeom prst="ellipse">
            <a:avLst/>
          </a:prstGeom>
          <a:solidFill>
            <a:srgbClr val="FFD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Wave">
            <a:extLst>
              <a:ext uri="{FF2B5EF4-FFF2-40B4-BE49-F238E27FC236}">
                <a16:creationId xmlns:a16="http://schemas.microsoft.com/office/drawing/2014/main" id="{AF03B7EC-C40C-8D49-B3FF-EEE77B097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7860" y="475"/>
            <a:ext cx="286780" cy="286780"/>
          </a:xfrm>
          <a:prstGeom prst="rect">
            <a:avLst/>
          </a:prstGeom>
        </p:spPr>
      </p:pic>
      <p:pic>
        <p:nvPicPr>
          <p:cNvPr id="10" name="Graphic 9" descr="Wave">
            <a:extLst>
              <a:ext uri="{FF2B5EF4-FFF2-40B4-BE49-F238E27FC236}">
                <a16:creationId xmlns:a16="http://schemas.microsoft.com/office/drawing/2014/main" id="{B3F8F303-0B1D-0B4D-9569-39576C4B2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796" y="125577"/>
            <a:ext cx="520313" cy="520313"/>
          </a:xfrm>
          <a:prstGeom prst="rect">
            <a:avLst/>
          </a:prstGeom>
        </p:spPr>
      </p:pic>
      <p:pic>
        <p:nvPicPr>
          <p:cNvPr id="11" name="Graphic 10" descr="Wave">
            <a:extLst>
              <a:ext uri="{FF2B5EF4-FFF2-40B4-BE49-F238E27FC236}">
                <a16:creationId xmlns:a16="http://schemas.microsoft.com/office/drawing/2014/main" id="{7DF348DC-149D-C945-9B50-F2213DE28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5929" y="287595"/>
            <a:ext cx="533027" cy="533027"/>
          </a:xfrm>
          <a:prstGeom prst="rect">
            <a:avLst/>
          </a:prstGeom>
        </p:spPr>
      </p:pic>
      <p:pic>
        <p:nvPicPr>
          <p:cNvPr id="12" name="Graphic 11" descr="Wave">
            <a:extLst>
              <a:ext uri="{FF2B5EF4-FFF2-40B4-BE49-F238E27FC236}">
                <a16:creationId xmlns:a16="http://schemas.microsoft.com/office/drawing/2014/main" id="{51A059F6-D493-0640-8AA9-0163C85BD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4931" y="992312"/>
            <a:ext cx="914400" cy="91440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C1485BE5-5EC2-114F-B31D-88DFA61D5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114" y="1408170"/>
            <a:ext cx="2301685" cy="3219140"/>
          </a:xfrm>
          <a:prstGeom prst="rect">
            <a:avLst/>
          </a:prstGeom>
        </p:spPr>
      </p:pic>
      <p:pic>
        <p:nvPicPr>
          <p:cNvPr id="23" name="Picture 22" descr="A picture containing building, window, drawing, light&#10;&#10;Description automatically generated">
            <a:extLst>
              <a:ext uri="{FF2B5EF4-FFF2-40B4-BE49-F238E27FC236}">
                <a16:creationId xmlns:a16="http://schemas.microsoft.com/office/drawing/2014/main" id="{00B5349B-E8DA-A04F-98F5-652A715BAE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668"/>
          <a:stretch/>
        </p:blipFill>
        <p:spPr>
          <a:xfrm>
            <a:off x="763882" y="421030"/>
            <a:ext cx="1177368" cy="1101334"/>
          </a:xfrm>
          <a:prstGeom prst="rect">
            <a:avLst/>
          </a:prstGeom>
        </p:spPr>
      </p:pic>
      <p:pic>
        <p:nvPicPr>
          <p:cNvPr id="8" name="Graphic 7" descr="Wave">
            <a:extLst>
              <a:ext uri="{FF2B5EF4-FFF2-40B4-BE49-F238E27FC236}">
                <a16:creationId xmlns:a16="http://schemas.microsoft.com/office/drawing/2014/main" id="{32CE75DA-40B5-A641-962A-1814EA0E0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163" y="971697"/>
            <a:ext cx="914400" cy="914400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BCE18B-0D61-AE46-ACBB-63AF4F5ECF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222" y="3986317"/>
            <a:ext cx="2075039" cy="2106639"/>
          </a:xfrm>
          <a:prstGeom prst="rect">
            <a:avLst/>
          </a:prstGeom>
        </p:spPr>
      </p:pic>
      <p:pic>
        <p:nvPicPr>
          <p:cNvPr id="27" name="Picture 2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C5D7222-F0BC-B34B-8E60-426C22CC62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767802" y="4983881"/>
            <a:ext cx="2543364" cy="192024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DA50023C-FAB5-BA43-AE44-A7E1ADD9A535}"/>
              </a:ext>
            </a:extLst>
          </p:cNvPr>
          <p:cNvSpPr/>
          <p:nvPr/>
        </p:nvSpPr>
        <p:spPr>
          <a:xfrm>
            <a:off x="2792908" y="3714116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746655-54AB-144C-8BF0-835FAB017608}"/>
              </a:ext>
            </a:extLst>
          </p:cNvPr>
          <p:cNvSpPr/>
          <p:nvPr/>
        </p:nvSpPr>
        <p:spPr>
          <a:xfrm>
            <a:off x="1486249" y="6271599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67B4A8-95EC-5A47-980A-642D7C307684}"/>
              </a:ext>
            </a:extLst>
          </p:cNvPr>
          <p:cNvSpPr/>
          <p:nvPr/>
        </p:nvSpPr>
        <p:spPr>
          <a:xfrm>
            <a:off x="950752" y="6531845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2E03EBD-FB9C-864D-98DF-059F87EF3201}"/>
              </a:ext>
            </a:extLst>
          </p:cNvPr>
          <p:cNvSpPr/>
          <p:nvPr/>
        </p:nvSpPr>
        <p:spPr>
          <a:xfrm>
            <a:off x="9237733" y="6256088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AFCCF8-FF63-BC4B-BA72-94E8245CFF88}"/>
              </a:ext>
            </a:extLst>
          </p:cNvPr>
          <p:cNvSpPr/>
          <p:nvPr/>
        </p:nvSpPr>
        <p:spPr>
          <a:xfrm>
            <a:off x="9192013" y="3390740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5BF4C1-F78A-BE40-A372-51C946CA076A}"/>
              </a:ext>
            </a:extLst>
          </p:cNvPr>
          <p:cNvSpPr/>
          <p:nvPr/>
        </p:nvSpPr>
        <p:spPr>
          <a:xfrm>
            <a:off x="9937844" y="7115730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143E267-39D7-ED48-A311-1469485AC7E8}"/>
              </a:ext>
            </a:extLst>
          </p:cNvPr>
          <p:cNvSpPr/>
          <p:nvPr/>
        </p:nvSpPr>
        <p:spPr>
          <a:xfrm>
            <a:off x="11370000" y="4809560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FE63A3-B696-C645-B6E7-8B998E75A6A3}"/>
              </a:ext>
            </a:extLst>
          </p:cNvPr>
          <p:cNvSpPr/>
          <p:nvPr/>
        </p:nvSpPr>
        <p:spPr>
          <a:xfrm>
            <a:off x="9723556" y="5407164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38932AD-94DE-3542-9C6B-54111202D0B3}"/>
              </a:ext>
            </a:extLst>
          </p:cNvPr>
          <p:cNvSpPr/>
          <p:nvPr/>
        </p:nvSpPr>
        <p:spPr>
          <a:xfrm>
            <a:off x="9514047" y="4265662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21A3D84-D3A6-6C44-B45C-4A13E4645D60}"/>
              </a:ext>
            </a:extLst>
          </p:cNvPr>
          <p:cNvSpPr/>
          <p:nvPr/>
        </p:nvSpPr>
        <p:spPr>
          <a:xfrm>
            <a:off x="1531969" y="3759836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518DDFD-ED0C-0948-B204-41A00078FB50}"/>
              </a:ext>
            </a:extLst>
          </p:cNvPr>
          <p:cNvSpPr/>
          <p:nvPr/>
        </p:nvSpPr>
        <p:spPr>
          <a:xfrm>
            <a:off x="695058" y="3253120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BF5D705-5473-B24E-8A01-D8B4F3A031C9}"/>
              </a:ext>
            </a:extLst>
          </p:cNvPr>
          <p:cNvSpPr/>
          <p:nvPr/>
        </p:nvSpPr>
        <p:spPr>
          <a:xfrm>
            <a:off x="2315248" y="3037444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B791731-264D-804B-830A-B6A60DA27548}"/>
              </a:ext>
            </a:extLst>
          </p:cNvPr>
          <p:cNvSpPr/>
          <p:nvPr/>
        </p:nvSpPr>
        <p:spPr>
          <a:xfrm>
            <a:off x="11631809" y="3704787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E7C1DFA-909A-1643-B79D-96F78BBD7C28}"/>
              </a:ext>
            </a:extLst>
          </p:cNvPr>
          <p:cNvSpPr/>
          <p:nvPr/>
        </p:nvSpPr>
        <p:spPr>
          <a:xfrm>
            <a:off x="10029284" y="3430382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C7A335D-A72A-E64E-9708-8B21382B931C}"/>
              </a:ext>
            </a:extLst>
          </p:cNvPr>
          <p:cNvSpPr/>
          <p:nvPr/>
        </p:nvSpPr>
        <p:spPr>
          <a:xfrm>
            <a:off x="8427932" y="2677487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2FC98735-15BF-2749-A5B5-53064EAD18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27394" y="3804471"/>
            <a:ext cx="520017" cy="387413"/>
          </a:xfrm>
          <a:prstGeom prst="rect">
            <a:avLst/>
          </a:prstGeom>
        </p:spPr>
      </p:pic>
      <p:pic>
        <p:nvPicPr>
          <p:cNvPr id="47" name="Picture 46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472C863F-97EB-4140-AE12-4EA29BAE97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511" y="2760780"/>
            <a:ext cx="520017" cy="387413"/>
          </a:xfrm>
          <a:prstGeom prst="rect">
            <a:avLst/>
          </a:prstGeom>
        </p:spPr>
      </p:pic>
      <p:pic>
        <p:nvPicPr>
          <p:cNvPr id="48" name="Picture 47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9831225D-31EE-144F-A0C9-659EAB9E06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607" y="6301808"/>
            <a:ext cx="520017" cy="387413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BEBF8697-AAB0-254A-A704-B658CCCA7BCE}"/>
              </a:ext>
            </a:extLst>
          </p:cNvPr>
          <p:cNvSpPr/>
          <p:nvPr/>
        </p:nvSpPr>
        <p:spPr>
          <a:xfrm>
            <a:off x="1795231" y="6577565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F7B4702-9B3C-E44D-BA79-6A1EE06874A8}"/>
              </a:ext>
            </a:extLst>
          </p:cNvPr>
          <p:cNvSpPr/>
          <p:nvPr/>
        </p:nvSpPr>
        <p:spPr>
          <a:xfrm>
            <a:off x="357144" y="6307597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F1968BE-C2D1-2A49-8AF8-AC258AEC0C35}"/>
              </a:ext>
            </a:extLst>
          </p:cNvPr>
          <p:cNvSpPr/>
          <p:nvPr/>
        </p:nvSpPr>
        <p:spPr>
          <a:xfrm>
            <a:off x="619389" y="7115730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D3592F-FEE6-7040-A330-68662EAA088D}"/>
              </a:ext>
            </a:extLst>
          </p:cNvPr>
          <p:cNvSpPr/>
          <p:nvPr/>
        </p:nvSpPr>
        <p:spPr>
          <a:xfrm>
            <a:off x="10799543" y="7299088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B8FE4B4-E100-0848-A85F-F15FB1B4ED7D}"/>
              </a:ext>
            </a:extLst>
          </p:cNvPr>
          <p:cNvSpPr/>
          <p:nvPr/>
        </p:nvSpPr>
        <p:spPr>
          <a:xfrm>
            <a:off x="11741683" y="6965835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E14DF0-7829-C44C-B7D5-81E5EA1FAC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021798-3E6C-C840-8A86-DF4242C403DA}"/>
              </a:ext>
            </a:extLst>
          </p:cNvPr>
          <p:cNvGrpSpPr>
            <a:grpSpLocks/>
          </p:cNvGrpSpPr>
          <p:nvPr/>
        </p:nvGrpSpPr>
        <p:grpSpPr>
          <a:xfrm>
            <a:off x="233585" y="5088126"/>
            <a:ext cx="1280160" cy="1280160"/>
            <a:chOff x="7013567" y="2451538"/>
            <a:chExt cx="1545336" cy="154533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D912141-091D-2A4C-A476-6D22960BE2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3567" y="2451538"/>
              <a:ext cx="1545336" cy="1545336"/>
            </a:xfrm>
            <a:prstGeom prst="ellipse">
              <a:avLst/>
            </a:prstGeom>
            <a:solidFill>
              <a:srgbClr val="EAF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6" name="Picture 25" descr="A close up of a logo&#10;&#10;Description automatically generated">
              <a:extLst>
                <a:ext uri="{FF2B5EF4-FFF2-40B4-BE49-F238E27FC236}">
                  <a16:creationId xmlns:a16="http://schemas.microsoft.com/office/drawing/2014/main" id="{467F0183-4603-A44D-A5F2-4034732F1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7380" y="2854753"/>
              <a:ext cx="1377710" cy="461533"/>
            </a:xfrm>
            <a:prstGeom prst="rect">
              <a:avLst/>
            </a:prstGeom>
          </p:spPr>
        </p:pic>
      </p:grp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E8E0EE9-0009-EB44-9E98-309059103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6360" y="5738439"/>
            <a:ext cx="1039592" cy="47301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D294722-192B-EB4D-9D04-E9FAE98A8AE2}"/>
              </a:ext>
            </a:extLst>
          </p:cNvPr>
          <p:cNvGrpSpPr/>
          <p:nvPr/>
        </p:nvGrpSpPr>
        <p:grpSpPr>
          <a:xfrm>
            <a:off x="-152400" y="5820760"/>
            <a:ext cx="1828800" cy="1190297"/>
            <a:chOff x="-597339" y="4167571"/>
            <a:chExt cx="4057869" cy="314762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42F0D8-A0DA-844F-9A98-62DC4236E5BD}"/>
                </a:ext>
              </a:extLst>
            </p:cNvPr>
            <p:cNvSpPr/>
            <p:nvPr/>
          </p:nvSpPr>
          <p:spPr>
            <a:xfrm>
              <a:off x="-597339" y="6400800"/>
              <a:ext cx="4057869" cy="914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F60A23-C7FC-B449-AF01-05C4162E0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9595"/>
            <a:stretch/>
          </p:blipFill>
          <p:spPr>
            <a:xfrm>
              <a:off x="110577" y="4167571"/>
              <a:ext cx="1816100" cy="2296291"/>
            </a:xfrm>
            <a:prstGeom prst="rect">
              <a:avLst/>
            </a:prstGeom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3C2FF254-7865-EA4F-BC93-C06034C87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389833">
              <a:off x="1192268" y="5501336"/>
              <a:ext cx="1398752" cy="944158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7EA7BA-7386-9C46-BD9D-991217AF3430}"/>
              </a:ext>
            </a:extLst>
          </p:cNvPr>
          <p:cNvGrpSpPr/>
          <p:nvPr/>
        </p:nvGrpSpPr>
        <p:grpSpPr>
          <a:xfrm>
            <a:off x="10296144" y="6126480"/>
            <a:ext cx="2329591" cy="799606"/>
            <a:chOff x="4487672" y="2862072"/>
            <a:chExt cx="2598928" cy="2566196"/>
          </a:xfrm>
        </p:grpSpPr>
        <p:pic>
          <p:nvPicPr>
            <p:cNvPr id="29" name="Picture 2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E2260B2-68D1-A342-BC5C-36B4421CB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7672" y="3002568"/>
              <a:ext cx="2540000" cy="2425700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AD7126-D0D7-094A-9D80-09FB6CA46397}"/>
                </a:ext>
              </a:extLst>
            </p:cNvPr>
            <p:cNvSpPr/>
            <p:nvPr/>
          </p:nvSpPr>
          <p:spPr>
            <a:xfrm>
              <a:off x="6096000" y="2862072"/>
              <a:ext cx="990600" cy="896112"/>
            </a:xfrm>
            <a:prstGeom prst="rect">
              <a:avLst/>
            </a:prstGeom>
            <a:solidFill>
              <a:srgbClr val="FF9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A49371-C758-9645-A3E6-E214ED2739F8}"/>
              </a:ext>
            </a:extLst>
          </p:cNvPr>
          <p:cNvGrpSpPr/>
          <p:nvPr/>
        </p:nvGrpSpPr>
        <p:grpSpPr>
          <a:xfrm flipH="1">
            <a:off x="9656064" y="5897288"/>
            <a:ext cx="1280160" cy="1113769"/>
            <a:chOff x="6096000" y="2862072"/>
            <a:chExt cx="990600" cy="2566196"/>
          </a:xfrm>
        </p:grpSpPr>
        <p:pic>
          <p:nvPicPr>
            <p:cNvPr id="33" name="Picture 3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43F882F-27FB-A941-B679-AD6E6E8E9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320"/>
            <a:stretch/>
          </p:blipFill>
          <p:spPr>
            <a:xfrm>
              <a:off x="6096000" y="3002567"/>
              <a:ext cx="931672" cy="2425701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DA3676F-5E77-4244-BC77-11B618DBB19B}"/>
                </a:ext>
              </a:extLst>
            </p:cNvPr>
            <p:cNvSpPr/>
            <p:nvPr/>
          </p:nvSpPr>
          <p:spPr>
            <a:xfrm>
              <a:off x="6096000" y="2862072"/>
              <a:ext cx="990600" cy="896112"/>
            </a:xfrm>
            <a:prstGeom prst="rect">
              <a:avLst/>
            </a:prstGeom>
            <a:solidFill>
              <a:srgbClr val="FF9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694BDDE-C06B-A84A-9443-35FB4166E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681" y="5474982"/>
            <a:ext cx="1601077" cy="728490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9B9120DA-54A3-E040-B1CE-6C96A8249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974" y="4858688"/>
            <a:ext cx="887940" cy="404013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F03020A7-049E-6946-9A5C-2FB525DC6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706" y="3527629"/>
            <a:ext cx="2190543" cy="996696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7694C4A9-1B12-144B-B55C-46C1B13C5B4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3895" b="80600"/>
          <a:stretch/>
        </p:blipFill>
        <p:spPr>
          <a:xfrm>
            <a:off x="11033784" y="4663440"/>
            <a:ext cx="1095160" cy="61942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D4F5DF0D-DB6D-AA4B-AD78-8CA9B894A257}"/>
              </a:ext>
            </a:extLst>
          </p:cNvPr>
          <p:cNvGrpSpPr>
            <a:grpSpLocks noChangeAspect="1"/>
          </p:cNvGrpSpPr>
          <p:nvPr/>
        </p:nvGrpSpPr>
        <p:grpSpPr>
          <a:xfrm>
            <a:off x="11528308" y="5491088"/>
            <a:ext cx="301752" cy="1390019"/>
            <a:chOff x="8220890" y="692498"/>
            <a:chExt cx="1097280" cy="579538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BA44B66-5DE7-664C-933D-FADD7F4B934C}"/>
                </a:ext>
              </a:extLst>
            </p:cNvPr>
            <p:cNvSpPr/>
            <p:nvPr/>
          </p:nvSpPr>
          <p:spPr>
            <a:xfrm>
              <a:off x="8220890" y="2185851"/>
              <a:ext cx="1097280" cy="4302035"/>
            </a:xfrm>
            <a:prstGeom prst="rect">
              <a:avLst/>
            </a:prstGeom>
            <a:solidFill>
              <a:srgbClr val="FFD6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39BC093-4305-CB4D-A91E-9376CCA614FC}"/>
                </a:ext>
              </a:extLst>
            </p:cNvPr>
            <p:cNvSpPr/>
            <p:nvPr/>
          </p:nvSpPr>
          <p:spPr>
            <a:xfrm>
              <a:off x="8384683" y="1036589"/>
              <a:ext cx="770713" cy="799630"/>
            </a:xfrm>
            <a:prstGeom prst="ellipse">
              <a:avLst/>
            </a:prstGeom>
            <a:solidFill>
              <a:srgbClr val="FF06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FE1A0F-6FC3-664C-8D2C-21EBF86882E0}"/>
                </a:ext>
              </a:extLst>
            </p:cNvPr>
            <p:cNvSpPr/>
            <p:nvPr/>
          </p:nvSpPr>
          <p:spPr>
            <a:xfrm>
              <a:off x="8384683" y="1436404"/>
              <a:ext cx="770713" cy="749447"/>
            </a:xfrm>
            <a:prstGeom prst="rect">
              <a:avLst/>
            </a:prstGeom>
            <a:gradFill flip="none" rotWithShape="1">
              <a:gsLst>
                <a:gs pos="68000">
                  <a:srgbClr val="FFD671"/>
                </a:gs>
                <a:gs pos="100000">
                  <a:srgbClr val="FF987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4C41EC-43C5-B84F-9C73-C7E47912DFFE}"/>
                </a:ext>
              </a:extLst>
            </p:cNvPr>
            <p:cNvSpPr/>
            <p:nvPr/>
          </p:nvSpPr>
          <p:spPr>
            <a:xfrm>
              <a:off x="8678599" y="868750"/>
              <a:ext cx="182880" cy="182880"/>
            </a:xfrm>
            <a:prstGeom prst="rect">
              <a:avLst/>
            </a:prstGeom>
            <a:solidFill>
              <a:srgbClr val="FFD6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63B1D3CC-31BD-564E-92B3-43C081799F6B}"/>
                </a:ext>
              </a:extLst>
            </p:cNvPr>
            <p:cNvSpPr/>
            <p:nvPr/>
          </p:nvSpPr>
          <p:spPr>
            <a:xfrm>
              <a:off x="8678599" y="692498"/>
              <a:ext cx="182880" cy="182880"/>
            </a:xfrm>
            <a:prstGeom prst="triangle">
              <a:avLst/>
            </a:prstGeom>
            <a:solidFill>
              <a:srgbClr val="FFD6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F553565-BAF7-A943-BC5B-A3A689FC131F}"/>
                </a:ext>
              </a:extLst>
            </p:cNvPr>
            <p:cNvSpPr/>
            <p:nvPr/>
          </p:nvSpPr>
          <p:spPr>
            <a:xfrm>
              <a:off x="8220891" y="2012958"/>
              <a:ext cx="182880" cy="182880"/>
            </a:xfrm>
            <a:prstGeom prst="rect">
              <a:avLst/>
            </a:prstGeom>
            <a:solidFill>
              <a:srgbClr val="FFD6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1023A5CB-5C71-C74B-970A-76E2886D8A12}"/>
                </a:ext>
              </a:extLst>
            </p:cNvPr>
            <p:cNvSpPr/>
            <p:nvPr/>
          </p:nvSpPr>
          <p:spPr>
            <a:xfrm>
              <a:off x="8220891" y="1836706"/>
              <a:ext cx="182880" cy="182880"/>
            </a:xfrm>
            <a:prstGeom prst="triangle">
              <a:avLst/>
            </a:prstGeom>
            <a:solidFill>
              <a:srgbClr val="FFD6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758A789-3AF8-294D-9156-BE41CCCDA8E3}"/>
                </a:ext>
              </a:extLst>
            </p:cNvPr>
            <p:cNvSpPr/>
            <p:nvPr/>
          </p:nvSpPr>
          <p:spPr>
            <a:xfrm>
              <a:off x="9134895" y="2019586"/>
              <a:ext cx="182880" cy="182880"/>
            </a:xfrm>
            <a:prstGeom prst="rect">
              <a:avLst/>
            </a:prstGeom>
            <a:solidFill>
              <a:srgbClr val="FFD6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60EC6EBD-337A-BD47-937E-D73CC24098B8}"/>
                </a:ext>
              </a:extLst>
            </p:cNvPr>
            <p:cNvSpPr/>
            <p:nvPr/>
          </p:nvSpPr>
          <p:spPr>
            <a:xfrm>
              <a:off x="9134895" y="1843334"/>
              <a:ext cx="182880" cy="182880"/>
            </a:xfrm>
            <a:prstGeom prst="triangle">
              <a:avLst/>
            </a:prstGeom>
            <a:solidFill>
              <a:srgbClr val="FFD6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AD8D583D-BB20-864F-A8BF-9A79D9C23CDF}"/>
                </a:ext>
              </a:extLst>
            </p:cNvPr>
            <p:cNvSpPr/>
            <p:nvPr/>
          </p:nvSpPr>
          <p:spPr>
            <a:xfrm>
              <a:off x="8667735" y="1733645"/>
              <a:ext cx="182880" cy="457200"/>
            </a:xfrm>
            <a:prstGeom prst="roundRect">
              <a:avLst/>
            </a:prstGeom>
            <a:solidFill>
              <a:srgbClr val="424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BF0F63FF-FBC6-AC48-ACBE-BE5FD1D784A1}"/>
                </a:ext>
              </a:extLst>
            </p:cNvPr>
            <p:cNvSpPr/>
            <p:nvPr/>
          </p:nvSpPr>
          <p:spPr>
            <a:xfrm>
              <a:off x="8327481" y="2537207"/>
              <a:ext cx="182880" cy="457200"/>
            </a:xfrm>
            <a:prstGeom prst="roundRect">
              <a:avLst/>
            </a:prstGeom>
            <a:solidFill>
              <a:srgbClr val="424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E84F667B-825B-424D-9709-42FB517D7DD4}"/>
                </a:ext>
              </a:extLst>
            </p:cNvPr>
            <p:cNvSpPr/>
            <p:nvPr/>
          </p:nvSpPr>
          <p:spPr>
            <a:xfrm>
              <a:off x="9026048" y="2537207"/>
              <a:ext cx="182880" cy="457200"/>
            </a:xfrm>
            <a:prstGeom prst="roundRect">
              <a:avLst/>
            </a:prstGeom>
            <a:solidFill>
              <a:srgbClr val="424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4FEE2FD4-4567-B746-AA37-0572986396D5}"/>
                </a:ext>
              </a:extLst>
            </p:cNvPr>
            <p:cNvSpPr/>
            <p:nvPr/>
          </p:nvSpPr>
          <p:spPr>
            <a:xfrm>
              <a:off x="8667734" y="2527239"/>
              <a:ext cx="182880" cy="457200"/>
            </a:xfrm>
            <a:prstGeom prst="roundRect">
              <a:avLst/>
            </a:prstGeom>
            <a:solidFill>
              <a:srgbClr val="424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87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E14DF0-7829-C44C-B7D5-81E5EA1FAC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7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2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6FF710-5463-1448-8D18-5022D1B90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3191" l="937" r="96566">
                        <a14:foregroundMark x1="10770" y1="36170" x2="10770" y2="36170"/>
                        <a14:foregroundMark x1="5099" y1="44255" x2="5099" y2="44255"/>
                        <a14:foregroundMark x1="937" y1="61915" x2="937" y2="61915"/>
                        <a14:foregroundMark x1="40166" y1="93617" x2="40166" y2="93617"/>
                        <a14:foregroundMark x1="65765" y1="65745" x2="65765" y2="65745"/>
                        <a14:foregroundMark x1="69303" y1="20000" x2="69303" y2="20000"/>
                        <a14:foregroundMark x1="72737" y1="43191" x2="72737" y2="43191"/>
                        <a14:foregroundMark x1="92352" y1="54894" x2="92352" y2="54894"/>
                        <a14:foregroundMark x1="96566" y1="52340" x2="96566" y2="523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938303"/>
            <a:ext cx="12192000" cy="298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2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47E93C-2445-CF47-9591-063089A22EB0}"/>
              </a:ext>
            </a:extLst>
          </p:cNvPr>
          <p:cNvSpPr txBox="1"/>
          <p:nvPr/>
        </p:nvSpPr>
        <p:spPr>
          <a:xfrm>
            <a:off x="1034518" y="2082477"/>
            <a:ext cx="10122964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900" dirty="0">
                <a:solidFill>
                  <a:srgbClr val="6BCBF1"/>
                </a:solidFill>
                <a:latin typeface="Ballpark Weiner" pitchFamily="2" charset="0"/>
              </a:rPr>
              <a:t>Darty Time</a:t>
            </a:r>
          </a:p>
        </p:txBody>
      </p:sp>
    </p:spTree>
    <p:extLst>
      <p:ext uri="{BB962C8B-B14F-4D97-AF65-F5344CB8AC3E}">
        <p14:creationId xmlns:p14="http://schemas.microsoft.com/office/powerpoint/2010/main" val="248703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9AF1C60-DC25-8849-A23B-364957F76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508" y="3873693"/>
            <a:ext cx="4572000" cy="29843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E985A7-D2F6-D04A-BD80-3ECD39FDCA0E}"/>
              </a:ext>
            </a:extLst>
          </p:cNvPr>
          <p:cNvSpPr>
            <a:spLocks/>
          </p:cNvSpPr>
          <p:nvPr/>
        </p:nvSpPr>
        <p:spPr>
          <a:xfrm>
            <a:off x="3686508" y="247493"/>
            <a:ext cx="4572000" cy="1828800"/>
          </a:xfrm>
          <a:prstGeom prst="rect">
            <a:avLst/>
          </a:prstGeom>
          <a:gradFill flip="none" rotWithShape="1">
            <a:gsLst>
              <a:gs pos="5000">
                <a:srgbClr val="FF71A6"/>
              </a:gs>
              <a:gs pos="95000">
                <a:srgbClr val="FF987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CF1C4DF-E8E5-DA4A-BF3B-8BDB913EE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508" y="2076293"/>
            <a:ext cx="4572000" cy="17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2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</TotalTime>
  <Words>5</Words>
  <Application>Microsoft Macintosh PowerPoint</Application>
  <PresentationFormat>Widescreen</PresentationFormat>
  <Paragraphs>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Ballpark Weiner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Liwei Cai</dc:creator>
  <cp:lastModifiedBy>Michael Liwei Cai</cp:lastModifiedBy>
  <cp:revision>33</cp:revision>
  <dcterms:created xsi:type="dcterms:W3CDTF">2020-05-14T03:54:30Z</dcterms:created>
  <dcterms:modified xsi:type="dcterms:W3CDTF">2020-05-17T07:50:26Z</dcterms:modified>
</cp:coreProperties>
</file>