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748"/>
  </p:normalViewPr>
  <p:slideViewPr>
    <p:cSldViewPr snapToGrid="0">
      <p:cViewPr varScale="1">
        <p:scale>
          <a:sx n="105" d="100"/>
          <a:sy n="105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2D87-DDB3-AC58-E6EB-C951DE3A8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Sensor Choices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DA550-F723-A61D-8666-E4E45F9C8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7A80-F664-6072-1D4C-1E69C6AC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Driverless Chauffer Company Name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AA13E-06BC-F02A-757E-A443158479C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B0D22-3855-09B2-1F4D-5070B5BA6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818D-10AD-8C1E-22DC-D220272A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D484-7A84-B203-08D5-9B880241A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– Mercedes E Class Saloon</a:t>
            </a:r>
          </a:p>
          <a:p>
            <a:r>
              <a:rPr lang="en-US" dirty="0"/>
              <a:t>8 Cameras</a:t>
            </a:r>
          </a:p>
          <a:p>
            <a:r>
              <a:rPr lang="en-US" dirty="0"/>
              <a:t>4 Ultrasonic Sensors</a:t>
            </a:r>
          </a:p>
          <a:p>
            <a:r>
              <a:rPr lang="en-US"/>
              <a:t>1 FMCW Radar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133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213</TotalTime>
  <Words>21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Sensor Choices</vt:lpstr>
      <vt:lpstr>Driverless Chauffer Company Name</vt:lpstr>
      <vt:lpstr>Sensors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Choices</dc:title>
  <dc:creator>Leo Camacho</dc:creator>
  <cp:lastModifiedBy>Leo Camacho</cp:lastModifiedBy>
  <cp:revision>1</cp:revision>
  <dcterms:created xsi:type="dcterms:W3CDTF">2022-10-25T18:38:48Z</dcterms:created>
  <dcterms:modified xsi:type="dcterms:W3CDTF">2022-10-25T22:12:43Z</dcterms:modified>
</cp:coreProperties>
</file>