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 id="2147483666" r:id="rId2"/>
  </p:sldMasterIdLst>
  <p:notesMasterIdLst>
    <p:notesMasterId r:id="rId24"/>
  </p:notesMasterIdLst>
  <p:sldIdLst>
    <p:sldId id="256" r:id="rId3"/>
    <p:sldId id="257" r:id="rId4"/>
    <p:sldId id="258" r:id="rId5"/>
    <p:sldId id="260" r:id="rId6"/>
    <p:sldId id="261" r:id="rId7"/>
    <p:sldId id="262" r:id="rId8"/>
    <p:sldId id="263" r:id="rId9"/>
    <p:sldId id="264" r:id="rId10"/>
    <p:sldId id="265" r:id="rId11"/>
    <p:sldId id="274" r:id="rId12"/>
    <p:sldId id="275" r:id="rId13"/>
    <p:sldId id="276" r:id="rId14"/>
    <p:sldId id="277" r:id="rId15"/>
    <p:sldId id="279" r:id="rId16"/>
    <p:sldId id="266" r:id="rId17"/>
    <p:sldId id="267" r:id="rId18"/>
    <p:sldId id="269" r:id="rId19"/>
    <p:sldId id="270" r:id="rId20"/>
    <p:sldId id="271" r:id="rId21"/>
    <p:sldId id="272" r:id="rId22"/>
    <p:sldId id="273"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1000" y="-1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42" Type="http://schemas.microsoft.com/office/2015/10/relationships/revisionInfo" Target="revisionInfo.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wrap="square" lIns="91425" tIns="91425" rIns="91425" bIns="91425" anchor="t" anchorCtr="0"/>
          <a:lstStyle>
            <a:lvl1pPr marL="0" marR="0" lvl="0" indent="0" algn="l" rtl="0">
              <a:spcBef>
                <a:spcPts val="0"/>
              </a:spcBef>
              <a:spcAft>
                <a:spcPts val="0"/>
              </a:spcAft>
              <a:buSzPct val="116666"/>
              <a:buNone/>
              <a:defRPr sz="1200" b="0" i="0" u="none" strike="noStrike" cap="none">
                <a:solidFill>
                  <a:srgbClr val="000000"/>
                </a:solidFill>
                <a:latin typeface="Calibri"/>
                <a:ea typeface="Calibri"/>
                <a:cs typeface="Calibri"/>
                <a:sym typeface="Calibri"/>
              </a:defRPr>
            </a:lvl1pPr>
            <a:lvl2pPr marL="457200" marR="0" lvl="1"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5pPr>
            <a:lvl6pPr marL="2286000" marR="0" lvl="5" indent="0" algn="l" rtl="0">
              <a:spcBef>
                <a:spcPts val="0"/>
              </a:spcBef>
              <a:buSzPct val="100000"/>
              <a:buNone/>
              <a:defRPr sz="1400" b="0" i="0" u="none" strike="noStrike" cap="none">
                <a:solidFill>
                  <a:srgbClr val="000000"/>
                </a:solidFill>
                <a:latin typeface="Arial"/>
                <a:ea typeface="Arial"/>
                <a:cs typeface="Arial"/>
                <a:sym typeface="Arial"/>
              </a:defRPr>
            </a:lvl6pPr>
            <a:lvl7pPr marL="2743200" marR="0" lvl="6" indent="0" algn="l" rtl="0">
              <a:spcBef>
                <a:spcPts val="0"/>
              </a:spcBef>
              <a:buSzPct val="100000"/>
              <a:buNone/>
              <a:defRPr sz="1400" b="0" i="0" u="none" strike="noStrike" cap="none">
                <a:solidFill>
                  <a:srgbClr val="000000"/>
                </a:solidFill>
                <a:latin typeface="Arial"/>
                <a:ea typeface="Arial"/>
                <a:cs typeface="Arial"/>
                <a:sym typeface="Arial"/>
              </a:defRPr>
            </a:lvl7pPr>
            <a:lvl8pPr marL="3200400" marR="0" lvl="7" indent="0" algn="l" rtl="0">
              <a:spcBef>
                <a:spcPts val="0"/>
              </a:spcBef>
              <a:buSzPct val="100000"/>
              <a:buNone/>
              <a:defRPr sz="1400" b="0" i="0" u="none" strike="noStrike" cap="none">
                <a:solidFill>
                  <a:srgbClr val="000000"/>
                </a:solidFill>
                <a:latin typeface="Arial"/>
                <a:ea typeface="Arial"/>
                <a:cs typeface="Arial"/>
                <a:sym typeface="Arial"/>
              </a:defRPr>
            </a:lvl8pPr>
            <a:lvl9pPr marL="3657600" marR="0" lvl="8" indent="0" algn="l" rtl="0">
              <a:spcBef>
                <a:spcPts val="0"/>
              </a:spcBef>
              <a:buSzPct val="100000"/>
              <a:buNone/>
              <a:defRPr sz="1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wrap="square" lIns="91425" tIns="91425" rIns="91425" bIns="91425" anchor="t" anchorCtr="0"/>
          <a:lstStyle>
            <a:lvl1pPr marL="0" marR="0" lvl="0" indent="0" algn="r" rtl="0">
              <a:spcBef>
                <a:spcPts val="0"/>
              </a:spcBef>
              <a:spcAft>
                <a:spcPts val="0"/>
              </a:spcAft>
              <a:buSzPct val="116666"/>
              <a:buNone/>
              <a:defRPr sz="1200" b="0" i="0" u="none" strike="noStrike" cap="none">
                <a:solidFill>
                  <a:srgbClr val="000000"/>
                </a:solidFill>
                <a:latin typeface="Calibri"/>
                <a:ea typeface="Calibri"/>
                <a:cs typeface="Calibri"/>
                <a:sym typeface="Calibri"/>
              </a:defRPr>
            </a:lvl1pPr>
            <a:lvl2pPr marL="457200" marR="0" lvl="1"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5pPr>
            <a:lvl6pPr marL="2286000" marR="0" lvl="5" indent="0" algn="l" rtl="0">
              <a:spcBef>
                <a:spcPts val="0"/>
              </a:spcBef>
              <a:buSzPct val="100000"/>
              <a:buNone/>
              <a:defRPr sz="1400" b="0" i="0" u="none" strike="noStrike" cap="none">
                <a:solidFill>
                  <a:srgbClr val="000000"/>
                </a:solidFill>
                <a:latin typeface="Arial"/>
                <a:ea typeface="Arial"/>
                <a:cs typeface="Arial"/>
                <a:sym typeface="Arial"/>
              </a:defRPr>
            </a:lvl6pPr>
            <a:lvl7pPr marL="2743200" marR="0" lvl="6" indent="0" algn="l" rtl="0">
              <a:spcBef>
                <a:spcPts val="0"/>
              </a:spcBef>
              <a:buSzPct val="100000"/>
              <a:buNone/>
              <a:defRPr sz="1400" b="0" i="0" u="none" strike="noStrike" cap="none">
                <a:solidFill>
                  <a:srgbClr val="000000"/>
                </a:solidFill>
                <a:latin typeface="Arial"/>
                <a:ea typeface="Arial"/>
                <a:cs typeface="Arial"/>
                <a:sym typeface="Arial"/>
              </a:defRPr>
            </a:lvl7pPr>
            <a:lvl8pPr marL="3200400" marR="0" lvl="7" indent="0" algn="l" rtl="0">
              <a:spcBef>
                <a:spcPts val="0"/>
              </a:spcBef>
              <a:buSzPct val="100000"/>
              <a:buNone/>
              <a:defRPr sz="1400" b="0" i="0" u="none" strike="noStrike" cap="none">
                <a:solidFill>
                  <a:srgbClr val="000000"/>
                </a:solidFill>
                <a:latin typeface="Arial"/>
                <a:ea typeface="Arial"/>
                <a:cs typeface="Arial"/>
                <a:sym typeface="Arial"/>
              </a:defRPr>
            </a:lvl8pPr>
            <a:lvl9pPr marL="3657600" marR="0" lvl="8" indent="0" algn="l" rtl="0">
              <a:spcBef>
                <a:spcPts val="0"/>
              </a:spcBef>
              <a:buSzPct val="100000"/>
              <a:buNone/>
              <a:defRPr sz="1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t" anchorCtr="0"/>
          <a:lstStyle>
            <a:lvl1pPr marL="0" marR="0" lvl="0" indent="88899" algn="l" rtl="0">
              <a:spcBef>
                <a:spcPts val="0"/>
              </a:spcBef>
              <a:spcAft>
                <a:spcPts val="0"/>
              </a:spcAft>
              <a:buClr>
                <a:schemeClr val="dk1"/>
              </a:buClr>
              <a:buSzPct val="116665"/>
              <a:buFont typeface="Calibri"/>
              <a:buChar char="●"/>
              <a:defRPr sz="1200" b="0" i="0" u="none" strike="noStrike" cap="none">
                <a:solidFill>
                  <a:schemeClr val="dk1"/>
                </a:solidFill>
                <a:latin typeface="Calibri"/>
                <a:ea typeface="Calibri"/>
                <a:cs typeface="Calibri"/>
                <a:sym typeface="Calibri"/>
              </a:defRPr>
            </a:lvl1pPr>
            <a:lvl2pPr marL="457200" marR="0" lvl="1" indent="88899" algn="l" rtl="0">
              <a:spcBef>
                <a:spcPts val="0"/>
              </a:spcBef>
              <a:spcAft>
                <a:spcPts val="0"/>
              </a:spcAft>
              <a:buClr>
                <a:schemeClr val="dk1"/>
              </a:buClr>
              <a:buSzPct val="116665"/>
              <a:buFont typeface="Calibri"/>
              <a:buChar char="○"/>
              <a:defRPr sz="1200" b="0" i="0" u="none" strike="noStrike" cap="none">
                <a:solidFill>
                  <a:schemeClr val="dk1"/>
                </a:solidFill>
                <a:latin typeface="Calibri"/>
                <a:ea typeface="Calibri"/>
                <a:cs typeface="Calibri"/>
                <a:sym typeface="Calibri"/>
              </a:defRPr>
            </a:lvl2pPr>
            <a:lvl3pPr marL="914400" marR="0" lvl="2" indent="88899" algn="l" rtl="0">
              <a:spcBef>
                <a:spcPts val="0"/>
              </a:spcBef>
              <a:spcAft>
                <a:spcPts val="0"/>
              </a:spcAft>
              <a:buClr>
                <a:schemeClr val="dk1"/>
              </a:buClr>
              <a:buSzPct val="116665"/>
              <a:buFont typeface="Calibri"/>
              <a:buChar char="■"/>
              <a:defRPr sz="1200" b="0" i="0" u="none" strike="noStrike" cap="none">
                <a:solidFill>
                  <a:schemeClr val="dk1"/>
                </a:solidFill>
                <a:latin typeface="Calibri"/>
                <a:ea typeface="Calibri"/>
                <a:cs typeface="Calibri"/>
                <a:sym typeface="Calibri"/>
              </a:defRPr>
            </a:lvl3pPr>
            <a:lvl4pPr marL="1371600" marR="0" lvl="3" indent="88899" algn="l" rtl="0">
              <a:spcBef>
                <a:spcPts val="0"/>
              </a:spcBef>
              <a:spcAft>
                <a:spcPts val="0"/>
              </a:spcAft>
              <a:buClr>
                <a:schemeClr val="dk1"/>
              </a:buClr>
              <a:buSzPct val="116665"/>
              <a:buFont typeface="Calibri"/>
              <a:buChar char="●"/>
              <a:defRPr sz="1200" b="0" i="0" u="none" strike="noStrike" cap="none">
                <a:solidFill>
                  <a:schemeClr val="dk1"/>
                </a:solidFill>
                <a:latin typeface="Calibri"/>
                <a:ea typeface="Calibri"/>
                <a:cs typeface="Calibri"/>
                <a:sym typeface="Calibri"/>
              </a:defRPr>
            </a:lvl4pPr>
            <a:lvl5pPr marL="1828800" marR="0" lvl="4" indent="88899" algn="l" rtl="0">
              <a:spcBef>
                <a:spcPts val="0"/>
              </a:spcBef>
              <a:spcAft>
                <a:spcPts val="0"/>
              </a:spcAft>
              <a:buClr>
                <a:schemeClr val="dk1"/>
              </a:buClr>
              <a:buSzPct val="116665"/>
              <a:buFont typeface="Calibri"/>
              <a:buChar char="○"/>
              <a:defRPr sz="1200" b="0" i="0" u="none" strike="noStrike" cap="none">
                <a:solidFill>
                  <a:schemeClr val="dk1"/>
                </a:solidFill>
                <a:latin typeface="Calibri"/>
                <a:ea typeface="Calibri"/>
                <a:cs typeface="Calibri"/>
                <a:sym typeface="Calibri"/>
              </a:defRPr>
            </a:lvl5pPr>
            <a:lvl6pPr marL="2286000" marR="0" lvl="5" indent="88899" algn="l" rtl="0">
              <a:spcBef>
                <a:spcPts val="0"/>
              </a:spcBef>
              <a:buClr>
                <a:schemeClr val="dk1"/>
              </a:buClr>
              <a:buSzPct val="116665"/>
              <a:buFont typeface="Calibri"/>
              <a:buChar char="■"/>
              <a:defRPr sz="1200" b="0" i="0" u="none" strike="noStrike" cap="none">
                <a:solidFill>
                  <a:schemeClr val="dk1"/>
                </a:solidFill>
                <a:latin typeface="Calibri"/>
                <a:ea typeface="Calibri"/>
                <a:cs typeface="Calibri"/>
                <a:sym typeface="Calibri"/>
              </a:defRPr>
            </a:lvl6pPr>
            <a:lvl7pPr marL="2743200" marR="0" lvl="6" indent="88899" algn="l" rtl="0">
              <a:spcBef>
                <a:spcPts val="0"/>
              </a:spcBef>
              <a:buClr>
                <a:schemeClr val="dk1"/>
              </a:buClr>
              <a:buSzPct val="116665"/>
              <a:buFont typeface="Calibri"/>
              <a:buChar char="●"/>
              <a:defRPr sz="1200" b="0" i="0" u="none" strike="noStrike" cap="none">
                <a:solidFill>
                  <a:schemeClr val="dk1"/>
                </a:solidFill>
                <a:latin typeface="Calibri"/>
                <a:ea typeface="Calibri"/>
                <a:cs typeface="Calibri"/>
                <a:sym typeface="Calibri"/>
              </a:defRPr>
            </a:lvl7pPr>
            <a:lvl8pPr marL="3200400" marR="0" lvl="7" indent="88899" algn="l" rtl="0">
              <a:spcBef>
                <a:spcPts val="0"/>
              </a:spcBef>
              <a:buClr>
                <a:schemeClr val="dk1"/>
              </a:buClr>
              <a:buSzPct val="116665"/>
              <a:buFont typeface="Calibri"/>
              <a:buChar char="○"/>
              <a:defRPr sz="1200" b="0" i="0" u="none" strike="noStrike" cap="none">
                <a:solidFill>
                  <a:schemeClr val="dk1"/>
                </a:solidFill>
                <a:latin typeface="Calibri"/>
                <a:ea typeface="Calibri"/>
                <a:cs typeface="Calibri"/>
                <a:sym typeface="Calibri"/>
              </a:defRPr>
            </a:lvl8pPr>
            <a:lvl9pPr marL="3657600" marR="0" lvl="8" indent="88899" algn="l" rtl="0">
              <a:spcBef>
                <a:spcPts val="0"/>
              </a:spcBef>
              <a:buClr>
                <a:schemeClr val="dk1"/>
              </a:buClr>
              <a:buSzPct val="116665"/>
              <a:buFont typeface="Calibri"/>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wrap="square" lIns="91425" tIns="91425" rIns="91425" bIns="91425" anchor="b" anchorCtr="0"/>
          <a:lstStyle>
            <a:lvl1pPr marL="0" marR="0" lvl="0" indent="0" algn="l" rtl="0">
              <a:spcBef>
                <a:spcPts val="0"/>
              </a:spcBef>
              <a:spcAft>
                <a:spcPts val="0"/>
              </a:spcAft>
              <a:buSzPct val="116666"/>
              <a:buNone/>
              <a:defRPr sz="1200" b="0" i="0" u="none" strike="noStrike" cap="none">
                <a:solidFill>
                  <a:srgbClr val="000000"/>
                </a:solidFill>
                <a:latin typeface="Calibri"/>
                <a:ea typeface="Calibri"/>
                <a:cs typeface="Calibri"/>
                <a:sym typeface="Calibri"/>
              </a:defRPr>
            </a:lvl1pPr>
            <a:lvl2pPr marL="457200" marR="0" lvl="1"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5pPr>
            <a:lvl6pPr marL="2286000" marR="0" lvl="5" indent="0" algn="l" rtl="0">
              <a:spcBef>
                <a:spcPts val="0"/>
              </a:spcBef>
              <a:buSzPct val="100000"/>
              <a:buNone/>
              <a:defRPr sz="1400" b="0" i="0" u="none" strike="noStrike" cap="none">
                <a:solidFill>
                  <a:srgbClr val="000000"/>
                </a:solidFill>
                <a:latin typeface="Arial"/>
                <a:ea typeface="Arial"/>
                <a:cs typeface="Arial"/>
                <a:sym typeface="Arial"/>
              </a:defRPr>
            </a:lvl6pPr>
            <a:lvl7pPr marL="2743200" marR="0" lvl="6" indent="0" algn="l" rtl="0">
              <a:spcBef>
                <a:spcPts val="0"/>
              </a:spcBef>
              <a:buSzPct val="100000"/>
              <a:buNone/>
              <a:defRPr sz="1400" b="0" i="0" u="none" strike="noStrike" cap="none">
                <a:solidFill>
                  <a:srgbClr val="000000"/>
                </a:solidFill>
                <a:latin typeface="Arial"/>
                <a:ea typeface="Arial"/>
                <a:cs typeface="Arial"/>
                <a:sym typeface="Arial"/>
              </a:defRPr>
            </a:lvl7pPr>
            <a:lvl8pPr marL="3200400" marR="0" lvl="7" indent="0" algn="l" rtl="0">
              <a:spcBef>
                <a:spcPts val="0"/>
              </a:spcBef>
              <a:buSzPct val="100000"/>
              <a:buNone/>
              <a:defRPr sz="1400" b="0" i="0" u="none" strike="noStrike" cap="none">
                <a:solidFill>
                  <a:srgbClr val="000000"/>
                </a:solidFill>
                <a:latin typeface="Arial"/>
                <a:ea typeface="Arial"/>
                <a:cs typeface="Arial"/>
                <a:sym typeface="Arial"/>
              </a:defRPr>
            </a:lvl8pPr>
            <a:lvl9pPr marL="3657600" marR="0" lvl="8" indent="0" algn="l" rtl="0">
              <a:spcBef>
                <a:spcPts val="0"/>
              </a:spcBef>
              <a:buSzPct val="100000"/>
              <a:buNone/>
              <a:defRPr sz="1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000000"/>
                </a:solidFill>
                <a:latin typeface="Calibri"/>
                <a:ea typeface="Calibri"/>
                <a:cs typeface="Calibri"/>
                <a:sym typeface="Calibri"/>
              </a:rPr>
              <a:t>‹#›</a:t>
            </a:fld>
            <a:endParaRPr lang="en-US"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24733565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t" anchorCtr="0">
            <a:noAutofit/>
          </a:bodyPr>
          <a:lstStyle/>
          <a:p>
            <a:pPr marL="0" marR="0" lvl="0" indent="-89154" algn="l" rtl="0">
              <a:spcBef>
                <a:spcPts val="0"/>
              </a:spcBef>
              <a:spcAft>
                <a:spcPts val="0"/>
              </a:spcAft>
              <a:buClr>
                <a:schemeClr val="dk1"/>
              </a:buClr>
              <a:buSzPct val="116999"/>
              <a:buFont typeface="Calibri"/>
              <a:buNone/>
            </a:pPr>
            <a:endParaRPr sz="1200" b="0" i="0" u="none" strike="noStrike" cap="none">
              <a:solidFill>
                <a:srgbClr val="000000"/>
              </a:solidFill>
              <a:latin typeface="Calibri"/>
              <a:ea typeface="Calibri"/>
              <a:cs typeface="Calibri"/>
              <a:sym typeface="Calibri"/>
            </a:endParaRPr>
          </a:p>
        </p:txBody>
      </p:sp>
      <p:sp>
        <p:nvSpPr>
          <p:cNvPr id="104" name="Shape 10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93" name="Shape 193"/>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This domain has controls around safeguarding assets. Some of the controls that this domain deals with are around the inventory of assets, ownership of assets, acceptable use of assets, return of assets.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It suggests controls around maintaining an inventory of assets and whether that inventory is current and kept up to date.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Also, it suggests that all information assets must have a clearly defined owner who is aware of their responsibilities.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It suggests that there be an acceptable use policy in place and there is process in place by which all employees are made aware of such policies.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p:txBody>
      </p:sp>
      <p:sp>
        <p:nvSpPr>
          <p:cNvPr id="194" name="Shape 194"/>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000000"/>
                </a:solidFill>
                <a:latin typeface="Calibri"/>
                <a:ea typeface="Calibri"/>
                <a:cs typeface="Calibri"/>
                <a:sym typeface="Calibri"/>
              </a:rPr>
              <a:t>10</a:t>
            </a:fld>
            <a:endParaRPr lang="en-US"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090030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93" name="Shape 193"/>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This domain has controls around safeguarding assets. Some of the controls that this domain deals with are around the inventory of assets, ownership of assets, acceptable use of assets, return of assets.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It suggests controls around maintaining an inventory of assets and whether that inventory is current and kept up to date.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Also, it suggests that all information assets must have a clearly defined owner who is aware of their responsibilities.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It suggests that there be an acceptable use policy in place and there is process in place by which all employees are made aware of such policies.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p:txBody>
      </p:sp>
      <p:sp>
        <p:nvSpPr>
          <p:cNvPr id="194" name="Shape 194"/>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000000"/>
                </a:solidFill>
                <a:latin typeface="Calibri"/>
                <a:ea typeface="Calibri"/>
                <a:cs typeface="Calibri"/>
                <a:sym typeface="Calibri"/>
              </a:rPr>
              <a:t>11</a:t>
            </a:fld>
            <a:endParaRPr lang="en-US"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777988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93" name="Shape 193"/>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This domain has controls around safeguarding assets. Some of the controls that this domain deals with are around the inventory of assets, ownership of assets, acceptable use of assets, return of assets.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It suggests controls around maintaining an inventory of assets and whether that inventory is current and kept up to date.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Also, it suggests that all information assets must have a clearly defined owner who is aware of their responsibilities.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It suggests that there be an acceptable use policy in place and there is process in place by which all employees are made aware of such policies.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p:txBody>
      </p:sp>
      <p:sp>
        <p:nvSpPr>
          <p:cNvPr id="194" name="Shape 194"/>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000000"/>
                </a:solidFill>
                <a:latin typeface="Calibri"/>
                <a:ea typeface="Calibri"/>
                <a:cs typeface="Calibri"/>
                <a:sym typeface="Calibri"/>
              </a:rPr>
              <a:t>12</a:t>
            </a:fld>
            <a:endParaRPr lang="en-US"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861153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93" name="Shape 193"/>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This domain has controls around safeguarding assets. Some of the controls that this domain deals with are around the inventory of assets, ownership of assets, acceptable use of assets, return of assets.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It suggests controls around maintaining an inventory of assets and whether that inventory is current and kept up to date.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Also, it suggests that all information assets must have a clearly defined owner who is aware of their responsibilities.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It suggests that there be an acceptable use policy in place and there is process in place by which all employees are made aware of such policies.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p:txBody>
      </p:sp>
      <p:sp>
        <p:nvSpPr>
          <p:cNvPr id="194" name="Shape 194"/>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000000"/>
                </a:solidFill>
                <a:latin typeface="Calibri"/>
                <a:ea typeface="Calibri"/>
                <a:cs typeface="Calibri"/>
                <a:sym typeface="Calibri"/>
              </a:rPr>
              <a:t>13</a:t>
            </a:fld>
            <a:endParaRPr lang="en-US"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870287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93" name="Shape 193"/>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This domain has controls around safeguarding assets. Some of the controls that this domain deals with are around the inventory of assets, ownership of assets, acceptable use of assets, return of assets.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It suggests controls around maintaining an inventory of assets and whether that inventory is current and kept up to date.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Also, it suggests that all information assets must have a clearly defined owner who is aware of their responsibilities.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It suggests that there be an acceptable use policy in place and there is process in place by which all employees are made aware of such policies.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p:txBody>
      </p:sp>
      <p:sp>
        <p:nvSpPr>
          <p:cNvPr id="194" name="Shape 194"/>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000000"/>
                </a:solidFill>
                <a:latin typeface="Calibri"/>
                <a:ea typeface="Calibri"/>
                <a:cs typeface="Calibri"/>
                <a:sym typeface="Calibri"/>
              </a:rPr>
              <a:t>14</a:t>
            </a:fld>
            <a:endParaRPr lang="en-US"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005506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03" name="Shape 203"/>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This domain has controls around safeguarding assets. Some of the controls that this domain deals with are around the inventory of assets, ownership of assets, acceptable use of assets, return of assets.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It suggests controls around maintaining an inventory of assets and whether that inventory is current and kept up to date.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Also, it suggests that all information assets must have a clearly defined owner who is aware of their responsibilities.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It suggests that there be an acceptable use policy in place and there is process in place by which all employees are made aware of such policies.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p:txBody>
      </p:sp>
      <p:sp>
        <p:nvSpPr>
          <p:cNvPr id="204" name="Shape 204"/>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000000"/>
                </a:solidFill>
                <a:latin typeface="Calibri"/>
                <a:ea typeface="Calibri"/>
                <a:cs typeface="Calibri"/>
                <a:sym typeface="Calibri"/>
              </a:rPr>
              <a:t>15</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lvl="0">
              <a:spcBef>
                <a:spcPts val="0"/>
              </a:spcBef>
              <a:buNone/>
            </a:pPr>
            <a:endParaRPr/>
          </a:p>
        </p:txBody>
      </p:sp>
      <p:sp>
        <p:nvSpPr>
          <p:cNvPr id="213" name="Shape 21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25" name="Shape 225"/>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This domain has controls around safeguarding assets. Some of the controls that this domain deals with are around the inventory of assets, ownership of assets, acceptable use of assets, return of assets.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It suggests controls around maintaining an inventory of assets and whether that inventory is current and kept up to date.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Also, it suggests that all information assets must have a clearly defined owner who is aware of their responsibilities.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It suggests that there be an acceptable use policy in place and there is process in place by which all employees are made aware of such policies.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p:txBody>
      </p:sp>
      <p:sp>
        <p:nvSpPr>
          <p:cNvPr id="226" name="Shape 226"/>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000000"/>
                </a:solidFill>
                <a:latin typeface="Calibri"/>
                <a:ea typeface="Calibri"/>
                <a:cs typeface="Calibri"/>
                <a:sym typeface="Calibri"/>
              </a:rPr>
              <a:t>17</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t" anchorCtr="0">
            <a:noAutofit/>
          </a:bodyPr>
          <a:lstStyle/>
          <a:p>
            <a:pPr marL="0" marR="0" lvl="0" indent="-89154" algn="l" rtl="0">
              <a:spcBef>
                <a:spcPts val="0"/>
              </a:spcBef>
              <a:spcAft>
                <a:spcPts val="0"/>
              </a:spcAft>
              <a:buClr>
                <a:schemeClr val="dk1"/>
              </a:buClr>
              <a:buSzPct val="116999"/>
              <a:buFont typeface="Calibri"/>
              <a:buNone/>
            </a:pPr>
            <a:endParaRPr sz="1200" b="0" i="0" u="none" strike="noStrike" cap="none">
              <a:solidFill>
                <a:srgbClr val="000000"/>
              </a:solidFill>
              <a:latin typeface="Calibri"/>
              <a:ea typeface="Calibri"/>
              <a:cs typeface="Calibri"/>
              <a:sym typeface="Calibri"/>
            </a:endParaRPr>
          </a:p>
        </p:txBody>
      </p:sp>
      <p:sp>
        <p:nvSpPr>
          <p:cNvPr id="245" name="Shape 24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53" name="Shape 253"/>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This domain has controls around safeguarding assets. Some of the controls that this domain deals with are around the inventory of assets, ownership of assets, acceptable use of assets, return of assets.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It suggests controls around maintaining an inventory of assets and whether that inventory is current and kept up to date.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Also, it suggests that all information assets must have a clearly defined owner who is aware of their responsibilities.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It suggests that there be an acceptable use policy in place and there is process in place by which all employees are made aware of such policies.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p:txBody>
      </p:sp>
      <p:sp>
        <p:nvSpPr>
          <p:cNvPr id="254" name="Shape 254"/>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000000"/>
                </a:solidFill>
                <a:latin typeface="Calibri"/>
                <a:ea typeface="Calibri"/>
                <a:cs typeface="Calibri"/>
                <a:sym typeface="Calibri"/>
              </a:rPr>
              <a:t>19</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t" anchorCtr="0">
            <a:noAutofit/>
          </a:bodyPr>
          <a:lstStyle/>
          <a:p>
            <a:pPr marL="0" marR="0" lvl="0" indent="-89154" algn="l" rtl="0">
              <a:spcBef>
                <a:spcPts val="0"/>
              </a:spcBef>
              <a:spcAft>
                <a:spcPts val="0"/>
              </a:spcAft>
              <a:buClr>
                <a:schemeClr val="dk1"/>
              </a:buClr>
              <a:buSzPct val="116999"/>
              <a:buFont typeface="Calibri"/>
              <a:buNone/>
            </a:pPr>
            <a:endParaRPr sz="1200" b="0" i="0" u="none" strike="noStrike" cap="none">
              <a:solidFill>
                <a:srgbClr val="000000"/>
              </a:solidFill>
              <a:latin typeface="Calibri"/>
              <a:ea typeface="Calibri"/>
              <a:cs typeface="Calibri"/>
              <a:sym typeface="Calibri"/>
            </a:endParaRPr>
          </a:p>
        </p:txBody>
      </p:sp>
      <p:sp>
        <p:nvSpPr>
          <p:cNvPr id="112" name="Shape 11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63" name="Shape 263"/>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This domain has controls around safeguarding assets. Some of the controls that this domain deals with are around the inventory of assets, ownership of assets, acceptable use of assets, return of assets.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It suggests controls around maintaining an inventory of assets and whether that inventory is current and kept up to date.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Also, it suggests that all information assets must have a clearly defined owner who is aware of their responsibilities.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It suggests that there be an acceptable use policy in place and there is process in place by which all employees are made aware of such policies.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p:txBody>
      </p:sp>
      <p:sp>
        <p:nvSpPr>
          <p:cNvPr id="264" name="Shape 264"/>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000000"/>
                </a:solidFill>
                <a:latin typeface="Calibri"/>
                <a:ea typeface="Calibri"/>
                <a:cs typeface="Calibri"/>
                <a:sym typeface="Calibri"/>
              </a:rPr>
              <a:t>20</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t" anchorCtr="0">
            <a:noAutofit/>
          </a:bodyPr>
          <a:lstStyle/>
          <a:p>
            <a:pPr marL="0" marR="0" lvl="0" indent="-89154" algn="l" rtl="0">
              <a:spcBef>
                <a:spcPts val="0"/>
              </a:spcBef>
              <a:spcAft>
                <a:spcPts val="0"/>
              </a:spcAft>
              <a:buClr>
                <a:schemeClr val="dk1"/>
              </a:buClr>
              <a:buSzPct val="116999"/>
              <a:buFont typeface="Calibri"/>
              <a:buNone/>
            </a:pPr>
            <a:endParaRPr sz="1200" b="0" i="0" u="none" strike="noStrike" cap="none">
              <a:solidFill>
                <a:srgbClr val="000000"/>
              </a:solidFill>
              <a:latin typeface="Calibri"/>
              <a:ea typeface="Calibri"/>
              <a:cs typeface="Calibri"/>
              <a:sym typeface="Calibri"/>
            </a:endParaRPr>
          </a:p>
        </p:txBody>
      </p:sp>
      <p:sp>
        <p:nvSpPr>
          <p:cNvPr id="272" name="Shape 27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20" name="Shape 120"/>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This domain has controls around safeguarding assets. Some of the controls that this domain deals with are around the inventory of assets, ownership of assets, acceptable use of assets, return of assets.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It suggests controls around maintaining an inventory of assets and whether that inventory is current and kept up to date.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Also, it suggests that all information assets must have a clearly defined owner who is aware of their responsibilities.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It suggests that there be an acceptable use policy in place and there is process in place by which all employees are made aware of such policies.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p:txBody>
      </p:sp>
      <p:sp>
        <p:nvSpPr>
          <p:cNvPr id="121" name="Shape 121"/>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000000"/>
                </a:solidFill>
                <a:latin typeface="Calibri"/>
                <a:ea typeface="Calibri"/>
                <a:cs typeface="Calibri"/>
                <a:sym typeface="Calibri"/>
              </a:rPr>
              <a:t>3</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3" name="Shape 143"/>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This domain has controls around safeguarding assets. Some of the controls that this domain deals with are around the inventory of assets, ownership of assets, acceptable use of assets, return of assets.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It suggests controls around maintaining an inventory of assets and whether that inventory is current and kept up to date.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Also, it suggests that all information assets must have a clearly defined owner who is aware of their responsibilities.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It suggests that there be an acceptable use policy in place and there is process in place by which all employees are made aware of such policies.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p:txBody>
      </p:sp>
      <p:sp>
        <p:nvSpPr>
          <p:cNvPr id="144" name="Shape 144"/>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000000"/>
                </a:solidFill>
                <a:latin typeface="Calibri"/>
                <a:ea typeface="Calibri"/>
                <a:cs typeface="Calibri"/>
                <a:sym typeface="Calibri"/>
              </a:rPr>
              <a:t>4</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t" anchorCtr="0">
            <a:noAutofit/>
          </a:bodyPr>
          <a:lstStyle/>
          <a:p>
            <a:pPr marL="0" marR="0" lvl="0" indent="-89154" algn="l" rtl="0">
              <a:spcBef>
                <a:spcPts val="0"/>
              </a:spcBef>
              <a:spcAft>
                <a:spcPts val="0"/>
              </a:spcAft>
              <a:buClr>
                <a:schemeClr val="dk1"/>
              </a:buClr>
              <a:buSzPct val="116999"/>
              <a:buFont typeface="Calibri"/>
              <a:buNone/>
            </a:pPr>
            <a:endParaRPr sz="1200" b="0" i="0" u="none" strike="noStrike" cap="none">
              <a:solidFill>
                <a:srgbClr val="000000"/>
              </a:solidFill>
              <a:latin typeface="Calibri"/>
              <a:ea typeface="Calibri"/>
              <a:cs typeface="Calibri"/>
              <a:sym typeface="Calibri"/>
            </a:endParaRPr>
          </a:p>
        </p:txBody>
      </p:sp>
      <p:sp>
        <p:nvSpPr>
          <p:cNvPr id="153" name="Shape 1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61" name="Shape 161"/>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This domain has controls around safeguarding assets. Some of the controls that this domain deals with are around the inventory of assets, ownership of assets, acceptable use of assets, return of assets.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It suggests controls around maintaining an inventory of assets and whether that inventory is current and kept up to date.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Also, it suggests that all information assets must have a clearly defined owner who is aware of their responsibilities.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It suggests that there be an acceptable use policy in place and there is process in place by which all employees are made aware of such policies.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p:txBody>
      </p:sp>
      <p:sp>
        <p:nvSpPr>
          <p:cNvPr id="162" name="Shape 162"/>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000000"/>
                </a:solidFill>
                <a:latin typeface="Calibri"/>
                <a:ea typeface="Calibri"/>
                <a:cs typeface="Calibri"/>
                <a:sym typeface="Calibri"/>
              </a:rPr>
              <a:t>6</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70" name="Shape 170"/>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This domain has controls around safeguarding assets. Some of the controls that this domain deals with are around the inventory of assets, ownership of assets, acceptable use of assets, return of assets.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It suggests controls around maintaining an inventory of assets and whether that inventory is current and kept up to date.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Also, it suggests that all information assets must have a clearly defined owner who is aware of their responsibilities.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It suggests that there be an acceptable use policy in place and there is process in place by which all employees are made aware of such policies.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p:txBody>
      </p:sp>
      <p:sp>
        <p:nvSpPr>
          <p:cNvPr id="171" name="Shape 171"/>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000000"/>
                </a:solidFill>
                <a:latin typeface="Calibri"/>
                <a:ea typeface="Calibri"/>
                <a:cs typeface="Calibri"/>
                <a:sym typeface="Calibri"/>
              </a:rPr>
              <a:t>7</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3" name="Shape 183"/>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This domain has controls around safeguarding assets. Some of the controls that this domain deals with are around the inventory of assets, ownership of assets, acceptable use of assets, return of assets.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It suggests controls around maintaining an inventory of assets and whether that inventory is current and kept up to date.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Also, it suggests that all information assets must have a clearly defined owner who is aware of their responsibilities.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It suggests that there be an acceptable use policy in place and there is process in place by which all employees are made aware of such policies.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p:txBody>
      </p:sp>
      <p:sp>
        <p:nvSpPr>
          <p:cNvPr id="184" name="Shape 184"/>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000000"/>
                </a:solidFill>
                <a:latin typeface="Calibri"/>
                <a:ea typeface="Calibri"/>
                <a:cs typeface="Calibri"/>
                <a:sym typeface="Calibri"/>
              </a:rPr>
              <a:t>8</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93" name="Shape 193"/>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This domain has controls around safeguarding assets. Some of the controls that this domain deals with are around the inventory of assets, ownership of assets, acceptable use of assets, return of assets.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It suggests controls around maintaining an inventory of assets and whether that inventory is current and kept up to date.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Also, it suggests that all information assets must have a clearly defined owner who is aware of their responsibilities.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It suggests that there be an acceptable use policy in place and there is process in place by which all employees are made aware of such policies.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p:txBody>
      </p:sp>
      <p:sp>
        <p:nvSpPr>
          <p:cNvPr id="194" name="Shape 194"/>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000000"/>
                </a:solidFill>
                <a:latin typeface="Calibri"/>
                <a:ea typeface="Calibri"/>
                <a:cs typeface="Calibri"/>
                <a:sym typeface="Calibri"/>
              </a:rPr>
              <a:t>9</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524000" y="1122363"/>
            <a:ext cx="9144000" cy="2387600"/>
          </a:xfrm>
          <a:prstGeom prst="rect">
            <a:avLst/>
          </a:prstGeom>
          <a:noFill/>
          <a:ln>
            <a:noFill/>
          </a:ln>
        </p:spPr>
        <p:txBody>
          <a:bodyPr wrap="square" lIns="91425" tIns="91425" rIns="91425" bIns="91425" anchor="b" anchorCtr="0"/>
          <a:lstStyle>
            <a:lvl1pPr marL="0" marR="0" lvl="0" indent="0" algn="l" rtl="0">
              <a:lnSpc>
                <a:spcPct val="90000"/>
              </a:lnSpc>
              <a:spcBef>
                <a:spcPts val="0"/>
              </a:spcBef>
              <a:spcAft>
                <a:spcPts val="0"/>
              </a:spcAft>
              <a:buClr>
                <a:schemeClr val="lt1"/>
              </a:buClr>
              <a:buSzPct val="100000"/>
              <a:buFont typeface="Century Gothic"/>
              <a:buNone/>
              <a:defRPr sz="6000" b="1" i="0" u="none" strike="noStrike" cap="none">
                <a:solidFill>
                  <a:schemeClr val="lt1"/>
                </a:solidFill>
                <a:latin typeface="Century Gothic"/>
                <a:ea typeface="Century Gothic"/>
                <a:cs typeface="Century Gothic"/>
                <a:sym typeface="Century Gothic"/>
              </a:defRPr>
            </a:lvl1pPr>
            <a:lvl2pPr marL="0" marR="0" lvl="1"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2pPr>
            <a:lvl3pPr marL="0" marR="0" lvl="2"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3pPr>
            <a:lvl4pPr marL="0" marR="0" lvl="3"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4pPr>
            <a:lvl5pPr marL="0" marR="0" lvl="4"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5pPr>
            <a:lvl6pPr marL="457200" marR="0" lvl="5"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6pPr>
            <a:lvl7pPr marL="914400" marR="0" lvl="6"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7pPr>
            <a:lvl8pPr marL="1371600" marR="0" lvl="7"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8pPr>
            <a:lvl9pPr marL="1828800" marR="0" lvl="8"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Shape 13"/>
          <p:cNvSpPr txBox="1">
            <a:spLocks noGrp="1"/>
          </p:cNvSpPr>
          <p:nvPr>
            <p:ph type="subTitle" idx="1"/>
          </p:nvPr>
        </p:nvSpPr>
        <p:spPr>
          <a:xfrm>
            <a:off x="1524000" y="3602038"/>
            <a:ext cx="9144000" cy="1655762"/>
          </a:xfrm>
          <a:prstGeom prst="rect">
            <a:avLst/>
          </a:prstGeom>
          <a:noFill/>
          <a:ln>
            <a:noFill/>
          </a:ln>
        </p:spPr>
        <p:txBody>
          <a:bodyPr wrap="square" lIns="91425" tIns="91425" rIns="91425" bIns="91425" anchor="t" anchorCtr="0"/>
          <a:lstStyle>
            <a:lvl1pPr marL="0" marR="0" lvl="0" indent="0" algn="ctr" rtl="0">
              <a:lnSpc>
                <a:spcPct val="90000"/>
              </a:lnSpc>
              <a:spcBef>
                <a:spcPts val="1000"/>
              </a:spcBef>
              <a:spcAft>
                <a:spcPts val="0"/>
              </a:spcAft>
              <a:buClr>
                <a:schemeClr val="lt1"/>
              </a:buClr>
              <a:buSzPct val="100000"/>
              <a:buFont typeface="Arial"/>
              <a:buNone/>
              <a:defRPr sz="2400" b="0" i="0" u="none" strike="noStrike" cap="none">
                <a:solidFill>
                  <a:schemeClr val="lt1"/>
                </a:solidFill>
                <a:latin typeface="Century Gothic"/>
                <a:ea typeface="Century Gothic"/>
                <a:cs typeface="Century Gothic"/>
                <a:sym typeface="Century Gothic"/>
              </a:defRPr>
            </a:lvl1pPr>
            <a:lvl2pPr marL="457200" marR="0" lvl="1" indent="0" algn="ctr" rtl="0">
              <a:lnSpc>
                <a:spcPct val="90000"/>
              </a:lnSpc>
              <a:spcBef>
                <a:spcPts val="500"/>
              </a:spcBef>
              <a:spcAft>
                <a:spcPts val="0"/>
              </a:spcAft>
              <a:buClr>
                <a:schemeClr val="lt1"/>
              </a:buClr>
              <a:buSzPct val="100000"/>
              <a:buFont typeface="Arial"/>
              <a:buNone/>
              <a:defRPr sz="2000" b="0" i="0" u="none" strike="noStrike" cap="none">
                <a:solidFill>
                  <a:schemeClr val="lt1"/>
                </a:solidFill>
                <a:latin typeface="Century Gothic"/>
                <a:ea typeface="Century Gothic"/>
                <a:cs typeface="Century Gothic"/>
                <a:sym typeface="Century Gothic"/>
              </a:defRPr>
            </a:lvl2pPr>
            <a:lvl3pPr marL="914400" marR="0" lvl="2" indent="0" algn="ctr" rtl="0">
              <a:lnSpc>
                <a:spcPct val="90000"/>
              </a:lnSpc>
              <a:spcBef>
                <a:spcPts val="500"/>
              </a:spcBef>
              <a:spcAft>
                <a:spcPts val="0"/>
              </a:spcAft>
              <a:buClr>
                <a:schemeClr val="lt1"/>
              </a:buClr>
              <a:buSzPct val="100000"/>
              <a:buFont typeface="Arial"/>
              <a:buNone/>
              <a:defRPr sz="1800" b="0" i="0" u="none" strike="noStrike" cap="none">
                <a:solidFill>
                  <a:schemeClr val="lt1"/>
                </a:solidFill>
                <a:latin typeface="Century Gothic"/>
                <a:ea typeface="Century Gothic"/>
                <a:cs typeface="Century Gothic"/>
                <a:sym typeface="Century Gothic"/>
              </a:defRPr>
            </a:lvl3pPr>
            <a:lvl4pPr marL="1371600" marR="0" lvl="3" indent="0" algn="ctr" rtl="0">
              <a:lnSpc>
                <a:spcPct val="90000"/>
              </a:lnSpc>
              <a:spcBef>
                <a:spcPts val="500"/>
              </a:spcBef>
              <a:spcAft>
                <a:spcPts val="0"/>
              </a:spcAft>
              <a:buClr>
                <a:schemeClr val="lt1"/>
              </a:buClr>
              <a:buSzPct val="100000"/>
              <a:buFont typeface="Arial"/>
              <a:buNone/>
              <a:defRPr sz="1600" b="0" i="0" u="none" strike="noStrike" cap="none">
                <a:solidFill>
                  <a:schemeClr val="lt1"/>
                </a:solidFill>
                <a:latin typeface="Century Gothic"/>
                <a:ea typeface="Century Gothic"/>
                <a:cs typeface="Century Gothic"/>
                <a:sym typeface="Century Gothic"/>
              </a:defRPr>
            </a:lvl4pPr>
            <a:lvl5pPr marL="1828800" marR="0" lvl="4" indent="0" algn="ctr" rtl="0">
              <a:lnSpc>
                <a:spcPct val="90000"/>
              </a:lnSpc>
              <a:spcBef>
                <a:spcPts val="500"/>
              </a:spcBef>
              <a:spcAft>
                <a:spcPts val="0"/>
              </a:spcAft>
              <a:buClr>
                <a:schemeClr val="lt1"/>
              </a:buClr>
              <a:buSzPct val="100000"/>
              <a:buFont typeface="Arial"/>
              <a:buNone/>
              <a:defRPr sz="1600" b="0" i="0" u="none" strike="noStrike" cap="none">
                <a:solidFill>
                  <a:schemeClr val="lt1"/>
                </a:solidFill>
                <a:latin typeface="Century Gothic"/>
                <a:ea typeface="Century Gothic"/>
                <a:cs typeface="Century Gothic"/>
                <a:sym typeface="Century Gothic"/>
              </a:defRPr>
            </a:lvl5pPr>
            <a:lvl6pPr marL="2286000" marR="0" lvl="5" indent="0" algn="ctr" rtl="0">
              <a:lnSpc>
                <a:spcPct val="90000"/>
              </a:lnSpc>
              <a:spcBef>
                <a:spcPts val="500"/>
              </a:spcBef>
              <a:spcAft>
                <a:spcPts val="0"/>
              </a:spcAft>
              <a:buClr>
                <a:schemeClr val="lt1"/>
              </a:buClr>
              <a:buSzPct val="100000"/>
              <a:buFont typeface="Arial"/>
              <a:buNone/>
              <a:defRPr sz="1600" b="0" i="0" u="none" strike="noStrike" cap="none">
                <a:solidFill>
                  <a:schemeClr val="lt1"/>
                </a:solidFill>
                <a:latin typeface="Century Gothic"/>
                <a:ea typeface="Century Gothic"/>
                <a:cs typeface="Century Gothic"/>
                <a:sym typeface="Century Gothic"/>
              </a:defRPr>
            </a:lvl6pPr>
            <a:lvl7pPr marL="2743200" marR="0" lvl="6" indent="0" algn="ctr" rtl="0">
              <a:lnSpc>
                <a:spcPct val="90000"/>
              </a:lnSpc>
              <a:spcBef>
                <a:spcPts val="500"/>
              </a:spcBef>
              <a:spcAft>
                <a:spcPts val="0"/>
              </a:spcAft>
              <a:buClr>
                <a:schemeClr val="lt1"/>
              </a:buClr>
              <a:buSzPct val="100000"/>
              <a:buFont typeface="Arial"/>
              <a:buNone/>
              <a:defRPr sz="1600" b="0" i="0" u="none" strike="noStrike" cap="none">
                <a:solidFill>
                  <a:schemeClr val="lt1"/>
                </a:solidFill>
                <a:latin typeface="Century Gothic"/>
                <a:ea typeface="Century Gothic"/>
                <a:cs typeface="Century Gothic"/>
                <a:sym typeface="Century Gothic"/>
              </a:defRPr>
            </a:lvl7pPr>
            <a:lvl8pPr marL="3200400" marR="0" lvl="7" indent="0" algn="ctr" rtl="0">
              <a:lnSpc>
                <a:spcPct val="90000"/>
              </a:lnSpc>
              <a:spcBef>
                <a:spcPts val="500"/>
              </a:spcBef>
              <a:spcAft>
                <a:spcPts val="0"/>
              </a:spcAft>
              <a:buClr>
                <a:schemeClr val="lt1"/>
              </a:buClr>
              <a:buSzPct val="100000"/>
              <a:buFont typeface="Arial"/>
              <a:buNone/>
              <a:defRPr sz="1600" b="0" i="0" u="none" strike="noStrike" cap="none">
                <a:solidFill>
                  <a:schemeClr val="lt1"/>
                </a:solidFill>
                <a:latin typeface="Century Gothic"/>
                <a:ea typeface="Century Gothic"/>
                <a:cs typeface="Century Gothic"/>
                <a:sym typeface="Century Gothic"/>
              </a:defRPr>
            </a:lvl8pPr>
            <a:lvl9pPr marL="3657600" marR="0" lvl="8" indent="0" algn="ctr" rtl="0">
              <a:lnSpc>
                <a:spcPct val="90000"/>
              </a:lnSpc>
              <a:spcBef>
                <a:spcPts val="500"/>
              </a:spcBef>
              <a:spcAft>
                <a:spcPts val="0"/>
              </a:spcAft>
              <a:buClr>
                <a:schemeClr val="lt1"/>
              </a:buClr>
              <a:buSzPct val="1000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Tree>
  </p:cSld>
  <p:clrMapOvr>
    <a:masterClrMapping/>
  </p:clrMapOvr>
  <p:transition xmlns:p14="http://schemas.microsoft.com/office/powerpoint/2010/mai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839788" y="457200"/>
            <a:ext cx="3932237"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spcAft>
                <a:spcPts val="0"/>
              </a:spcAft>
              <a:buClr>
                <a:schemeClr val="dk1"/>
              </a:buClr>
              <a:buSzPct val="100000"/>
              <a:buFont typeface="Century Gothic"/>
              <a:buNone/>
              <a:defRPr sz="3200" b="1" i="0" u="none" strike="noStrike" cap="none">
                <a:solidFill>
                  <a:schemeClr val="dk1"/>
                </a:solidFill>
                <a:latin typeface="Century Gothic"/>
                <a:ea typeface="Century Gothic"/>
                <a:cs typeface="Century Gothic"/>
                <a:sym typeface="Century Gothic"/>
              </a:defRPr>
            </a:lvl1pPr>
            <a:lvl2pPr marL="0" marR="0" lvl="1"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2pPr>
            <a:lvl3pPr marL="0" marR="0" lvl="2"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3pPr>
            <a:lvl4pPr marL="0" marR="0" lvl="3"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4pPr>
            <a:lvl5pPr marL="0" marR="0" lvl="4"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5pPr>
            <a:lvl6pPr marL="457200" marR="0" lvl="5"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6pPr>
            <a:lvl7pPr marL="914400" marR="0" lvl="6"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7pPr>
            <a:lvl8pPr marL="1371600" marR="0" lvl="7"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8pPr>
            <a:lvl9pPr marL="1828800" marR="0" lvl="8"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9pPr>
          </a:lstStyle>
          <a:p>
            <a:endParaRPr/>
          </a:p>
        </p:txBody>
      </p:sp>
      <p:sp>
        <p:nvSpPr>
          <p:cNvPr id="67" name="Shape 67"/>
          <p:cNvSpPr txBox="1">
            <a:spLocks noGrp="1"/>
          </p:cNvSpPr>
          <p:nvPr>
            <p:ph type="body" idx="1"/>
          </p:nvPr>
        </p:nvSpPr>
        <p:spPr>
          <a:xfrm>
            <a:off x="5183188" y="987425"/>
            <a:ext cx="6172200" cy="4873625"/>
          </a:xfrm>
          <a:prstGeom prst="rect">
            <a:avLst/>
          </a:prstGeom>
          <a:noFill/>
          <a:ln>
            <a:noFill/>
          </a:ln>
        </p:spPr>
        <p:txBody>
          <a:bodyPr wrap="square" lIns="91425" tIns="91425" rIns="91425" bIns="91425" anchor="t" anchorCtr="0"/>
          <a:lstStyle>
            <a:lvl1pPr marL="228600" marR="0" lvl="0" indent="177800" algn="l" rtl="0">
              <a:lnSpc>
                <a:spcPct val="90000"/>
              </a:lnSpc>
              <a:spcBef>
                <a:spcPts val="1000"/>
              </a:spcBef>
              <a:spcAft>
                <a:spcPts val="0"/>
              </a:spcAft>
              <a:buClr>
                <a:srgbClr val="000000"/>
              </a:buClr>
              <a:buSzPct val="100000"/>
              <a:buFont typeface="Arial"/>
              <a:buChar char="•"/>
              <a:defRPr sz="3200" b="0" i="0" u="none" strike="noStrike" cap="none">
                <a:solidFill>
                  <a:srgbClr val="000000"/>
                </a:solidFill>
                <a:latin typeface="Century Gothic"/>
                <a:ea typeface="Century Gothic"/>
                <a:cs typeface="Century Gothic"/>
                <a:sym typeface="Century Gothic"/>
              </a:defRPr>
            </a:lvl1pPr>
            <a:lvl2pPr marL="685800" marR="0" lvl="1" indent="127000" algn="l" rtl="0">
              <a:lnSpc>
                <a:spcPct val="90000"/>
              </a:lnSpc>
              <a:spcBef>
                <a:spcPts val="500"/>
              </a:spcBef>
              <a:spcAft>
                <a:spcPts val="0"/>
              </a:spcAft>
              <a:buClr>
                <a:srgbClr val="000000"/>
              </a:buClr>
              <a:buSzPct val="100000"/>
              <a:buFont typeface="Arial"/>
              <a:buChar char="•"/>
              <a:defRPr sz="2800" b="0" i="0" u="none" strike="noStrike" cap="none">
                <a:solidFill>
                  <a:srgbClr val="000000"/>
                </a:solidFill>
                <a:latin typeface="Century Gothic"/>
                <a:ea typeface="Century Gothic"/>
                <a:cs typeface="Century Gothic"/>
                <a:sym typeface="Century Gothic"/>
              </a:defRPr>
            </a:lvl2pPr>
            <a:lvl3pPr marL="1143000" marR="0" lvl="2" indent="76200" algn="l" rtl="0">
              <a:lnSpc>
                <a:spcPct val="90000"/>
              </a:lnSpc>
              <a:spcBef>
                <a:spcPts val="500"/>
              </a:spcBef>
              <a:spcAft>
                <a:spcPts val="0"/>
              </a:spcAft>
              <a:buClr>
                <a:srgbClr val="000000"/>
              </a:buClr>
              <a:buSzPct val="100000"/>
              <a:buFont typeface="Arial"/>
              <a:buChar char="•"/>
              <a:defRPr sz="2400" b="0" i="0" u="none" strike="noStrike" cap="none">
                <a:solidFill>
                  <a:srgbClr val="000000"/>
                </a:solidFill>
                <a:latin typeface="Century Gothic"/>
                <a:ea typeface="Century Gothic"/>
                <a:cs typeface="Century Gothic"/>
                <a:sym typeface="Century Gothic"/>
              </a:defRPr>
            </a:lvl3pPr>
            <a:lvl4pPr marL="1600200" marR="0" lvl="3" indent="25400" algn="l" rtl="0">
              <a:lnSpc>
                <a:spcPct val="90000"/>
              </a:lnSpc>
              <a:spcBef>
                <a:spcPts val="500"/>
              </a:spcBef>
              <a:spcAft>
                <a:spcPts val="0"/>
              </a:spcAft>
              <a:buClr>
                <a:srgbClr val="000000"/>
              </a:buClr>
              <a:buSzPct val="100000"/>
              <a:buFont typeface="Arial"/>
              <a:buChar char="•"/>
              <a:defRPr sz="2000" b="0" i="0" u="none" strike="noStrike" cap="none">
                <a:solidFill>
                  <a:srgbClr val="000000"/>
                </a:solidFill>
                <a:latin typeface="Century Gothic"/>
                <a:ea typeface="Century Gothic"/>
                <a:cs typeface="Century Gothic"/>
                <a:sym typeface="Century Gothic"/>
              </a:defRPr>
            </a:lvl4pPr>
            <a:lvl5pPr marL="2057400" marR="0" lvl="4" indent="25400" algn="l" rtl="0">
              <a:lnSpc>
                <a:spcPct val="90000"/>
              </a:lnSpc>
              <a:spcBef>
                <a:spcPts val="500"/>
              </a:spcBef>
              <a:spcAft>
                <a:spcPts val="0"/>
              </a:spcAft>
              <a:buClr>
                <a:srgbClr val="000000"/>
              </a:buClr>
              <a:buSzPct val="100000"/>
              <a:buFont typeface="Arial"/>
              <a:buChar char="•"/>
              <a:defRPr sz="2000" b="0" i="0" u="none" strike="noStrike" cap="none">
                <a:solidFill>
                  <a:srgbClr val="000000"/>
                </a:solidFill>
                <a:latin typeface="Century Gothic"/>
                <a:ea typeface="Century Gothic"/>
                <a:cs typeface="Century Gothic"/>
                <a:sym typeface="Century Gothic"/>
              </a:defRPr>
            </a:lvl5pPr>
            <a:lvl6pPr marL="2514600" marR="0" lvl="5"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entury Gothic"/>
                <a:ea typeface="Century Gothic"/>
                <a:cs typeface="Century Gothic"/>
                <a:sym typeface="Century Gothic"/>
              </a:defRPr>
            </a:lvl6pPr>
            <a:lvl7pPr marL="2971800" marR="0" lvl="6"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entury Gothic"/>
                <a:ea typeface="Century Gothic"/>
                <a:cs typeface="Century Gothic"/>
                <a:sym typeface="Century Gothic"/>
              </a:defRPr>
            </a:lvl7pPr>
            <a:lvl8pPr marL="3429000" marR="0" lvl="7"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entury Gothic"/>
                <a:ea typeface="Century Gothic"/>
                <a:cs typeface="Century Gothic"/>
                <a:sym typeface="Century Gothic"/>
              </a:defRPr>
            </a:lvl8pPr>
            <a:lvl9pPr marL="3886200" marR="0" lvl="8"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entury Gothic"/>
                <a:ea typeface="Century Gothic"/>
                <a:cs typeface="Century Gothic"/>
                <a:sym typeface="Century Gothic"/>
              </a:defRPr>
            </a:lvl9pPr>
          </a:lstStyle>
          <a:p>
            <a:endParaRPr/>
          </a:p>
        </p:txBody>
      </p:sp>
      <p:sp>
        <p:nvSpPr>
          <p:cNvPr id="68" name="Shape 68"/>
          <p:cNvSpPr txBox="1">
            <a:spLocks noGrp="1"/>
          </p:cNvSpPr>
          <p:nvPr>
            <p:ph type="body" idx="2"/>
          </p:nvPr>
        </p:nvSpPr>
        <p:spPr>
          <a:xfrm>
            <a:off x="839788" y="2057400"/>
            <a:ext cx="3932237" cy="3811588"/>
          </a:xfrm>
          <a:prstGeom prst="rect">
            <a:avLst/>
          </a:prstGeom>
          <a:noFill/>
          <a:ln>
            <a:noFill/>
          </a:ln>
        </p:spPr>
        <p:txBody>
          <a:bodyPr wrap="square" lIns="91425" tIns="91425" rIns="91425" bIns="91425" anchor="t" anchorCtr="0"/>
          <a:lstStyle>
            <a:lvl1pPr marL="0" marR="0" lvl="0" indent="0" algn="l" rtl="0">
              <a:lnSpc>
                <a:spcPct val="90000"/>
              </a:lnSpc>
              <a:spcBef>
                <a:spcPts val="1000"/>
              </a:spcBef>
              <a:spcAft>
                <a:spcPts val="0"/>
              </a:spcAft>
              <a:buClr>
                <a:srgbClr val="000000"/>
              </a:buClr>
              <a:buSzPct val="100000"/>
              <a:buFont typeface="Arial"/>
              <a:buNone/>
              <a:defRPr sz="1600" b="0" i="0" u="none" strike="noStrike" cap="none">
                <a:solidFill>
                  <a:srgbClr val="000000"/>
                </a:solidFill>
                <a:latin typeface="Century Gothic"/>
                <a:ea typeface="Century Gothic"/>
                <a:cs typeface="Century Gothic"/>
                <a:sym typeface="Century Gothic"/>
              </a:defRPr>
            </a:lvl1pPr>
            <a:lvl2pPr marL="457200" marR="0" lvl="1" indent="0" algn="l" rtl="0">
              <a:lnSpc>
                <a:spcPct val="90000"/>
              </a:lnSpc>
              <a:spcBef>
                <a:spcPts val="500"/>
              </a:spcBef>
              <a:spcAft>
                <a:spcPts val="0"/>
              </a:spcAft>
              <a:buClr>
                <a:srgbClr val="000000"/>
              </a:buClr>
              <a:buSzPct val="100000"/>
              <a:buFont typeface="Arial"/>
              <a:buNone/>
              <a:defRPr sz="1400" b="0" i="0" u="none" strike="noStrike" cap="none">
                <a:solidFill>
                  <a:srgbClr val="000000"/>
                </a:solidFill>
                <a:latin typeface="Century Gothic"/>
                <a:ea typeface="Century Gothic"/>
                <a:cs typeface="Century Gothic"/>
                <a:sym typeface="Century Gothic"/>
              </a:defRPr>
            </a:lvl2pPr>
            <a:lvl3pPr marL="914400" marR="0" lvl="2" indent="0" algn="l" rtl="0">
              <a:lnSpc>
                <a:spcPct val="90000"/>
              </a:lnSpc>
              <a:spcBef>
                <a:spcPts val="500"/>
              </a:spcBef>
              <a:spcAft>
                <a:spcPts val="0"/>
              </a:spcAft>
              <a:buClr>
                <a:srgbClr val="000000"/>
              </a:buClr>
              <a:buSzPct val="100000"/>
              <a:buFont typeface="Arial"/>
              <a:buNone/>
              <a:defRPr sz="1200" b="0" i="0" u="none" strike="noStrike" cap="none">
                <a:solidFill>
                  <a:srgbClr val="000000"/>
                </a:solidFill>
                <a:latin typeface="Century Gothic"/>
                <a:ea typeface="Century Gothic"/>
                <a:cs typeface="Century Gothic"/>
                <a:sym typeface="Century Gothic"/>
              </a:defRPr>
            </a:lvl3pPr>
            <a:lvl4pPr marL="1371600" marR="0" lvl="3" indent="0" algn="l" rtl="0">
              <a:lnSpc>
                <a:spcPct val="90000"/>
              </a:lnSpc>
              <a:spcBef>
                <a:spcPts val="500"/>
              </a:spcBef>
              <a:spcAft>
                <a:spcPts val="0"/>
              </a:spcAft>
              <a:buClr>
                <a:srgbClr val="000000"/>
              </a:buClr>
              <a:buSzPct val="100000"/>
              <a:buFont typeface="Arial"/>
              <a:buNone/>
              <a:defRPr sz="1000" b="0" i="0" u="none" strike="noStrike" cap="none">
                <a:solidFill>
                  <a:srgbClr val="000000"/>
                </a:solidFill>
                <a:latin typeface="Century Gothic"/>
                <a:ea typeface="Century Gothic"/>
                <a:cs typeface="Century Gothic"/>
                <a:sym typeface="Century Gothic"/>
              </a:defRPr>
            </a:lvl4pPr>
            <a:lvl5pPr marL="1828800" marR="0" lvl="4" indent="0" algn="l" rtl="0">
              <a:lnSpc>
                <a:spcPct val="90000"/>
              </a:lnSpc>
              <a:spcBef>
                <a:spcPts val="500"/>
              </a:spcBef>
              <a:spcAft>
                <a:spcPts val="0"/>
              </a:spcAft>
              <a:buClr>
                <a:srgbClr val="000000"/>
              </a:buClr>
              <a:buSzPct val="100000"/>
              <a:buFont typeface="Arial"/>
              <a:buNone/>
              <a:defRPr sz="1000" b="0" i="0" u="none" strike="noStrike" cap="none">
                <a:solidFill>
                  <a:srgbClr val="000000"/>
                </a:solidFill>
                <a:latin typeface="Century Gothic"/>
                <a:ea typeface="Century Gothic"/>
                <a:cs typeface="Century Gothic"/>
                <a:sym typeface="Century Gothic"/>
              </a:defRPr>
            </a:lvl5pPr>
            <a:lvl6pPr marL="2286000" marR="0" lvl="5" indent="0" algn="l" rtl="0">
              <a:lnSpc>
                <a:spcPct val="90000"/>
              </a:lnSpc>
              <a:spcBef>
                <a:spcPts val="500"/>
              </a:spcBef>
              <a:spcAft>
                <a:spcPts val="0"/>
              </a:spcAft>
              <a:buClr>
                <a:schemeClr val="dk1"/>
              </a:buClr>
              <a:buSzPct val="100000"/>
              <a:buFont typeface="Arial"/>
              <a:buNone/>
              <a:defRPr sz="1000" b="0" i="0" u="none" strike="noStrike" cap="none">
                <a:solidFill>
                  <a:schemeClr val="dk1"/>
                </a:solidFill>
                <a:latin typeface="Century Gothic"/>
                <a:ea typeface="Century Gothic"/>
                <a:cs typeface="Century Gothic"/>
                <a:sym typeface="Century Gothic"/>
              </a:defRPr>
            </a:lvl6pPr>
            <a:lvl7pPr marL="2743200" marR="0" lvl="6" indent="0" algn="l" rtl="0">
              <a:lnSpc>
                <a:spcPct val="90000"/>
              </a:lnSpc>
              <a:spcBef>
                <a:spcPts val="500"/>
              </a:spcBef>
              <a:spcAft>
                <a:spcPts val="0"/>
              </a:spcAft>
              <a:buClr>
                <a:schemeClr val="dk1"/>
              </a:buClr>
              <a:buSzPct val="100000"/>
              <a:buFont typeface="Arial"/>
              <a:buNone/>
              <a:defRPr sz="1000" b="0" i="0" u="none" strike="noStrike" cap="none">
                <a:solidFill>
                  <a:schemeClr val="dk1"/>
                </a:solidFill>
                <a:latin typeface="Century Gothic"/>
                <a:ea typeface="Century Gothic"/>
                <a:cs typeface="Century Gothic"/>
                <a:sym typeface="Century Gothic"/>
              </a:defRPr>
            </a:lvl7pPr>
            <a:lvl8pPr marL="3200400" marR="0" lvl="7" indent="0" algn="l" rtl="0">
              <a:lnSpc>
                <a:spcPct val="90000"/>
              </a:lnSpc>
              <a:spcBef>
                <a:spcPts val="500"/>
              </a:spcBef>
              <a:spcAft>
                <a:spcPts val="0"/>
              </a:spcAft>
              <a:buClr>
                <a:schemeClr val="dk1"/>
              </a:buClr>
              <a:buSzPct val="100000"/>
              <a:buFont typeface="Arial"/>
              <a:buNone/>
              <a:defRPr sz="1000" b="0" i="0" u="none" strike="noStrike" cap="none">
                <a:solidFill>
                  <a:schemeClr val="dk1"/>
                </a:solidFill>
                <a:latin typeface="Century Gothic"/>
                <a:ea typeface="Century Gothic"/>
                <a:cs typeface="Century Gothic"/>
                <a:sym typeface="Century Gothic"/>
              </a:defRPr>
            </a:lvl8pPr>
            <a:lvl9pPr marL="3657600" marR="0" lvl="8" indent="0" algn="l" rtl="0">
              <a:lnSpc>
                <a:spcPct val="90000"/>
              </a:lnSpc>
              <a:spcBef>
                <a:spcPts val="500"/>
              </a:spcBef>
              <a:spcAft>
                <a:spcPts val="0"/>
              </a:spcAft>
              <a:buClr>
                <a:schemeClr val="dk1"/>
              </a:buClr>
              <a:buSzPct val="100000"/>
              <a:buFont typeface="Arial"/>
              <a:buNone/>
              <a:defRPr sz="1000" b="0" i="0" u="none" strike="noStrike" cap="none">
                <a:solidFill>
                  <a:schemeClr val="dk1"/>
                </a:solidFill>
                <a:latin typeface="Century Gothic"/>
                <a:ea typeface="Century Gothic"/>
                <a:cs typeface="Century Gothic"/>
                <a:sym typeface="Century Gothic"/>
              </a:defRPr>
            </a:lvl9pPr>
          </a:lstStyle>
          <a:p>
            <a:endParaRPr/>
          </a:p>
        </p:txBody>
      </p:sp>
      <p:sp>
        <p:nvSpPr>
          <p:cNvPr id="69" name="Shape 69"/>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t" anchorCtr="0"/>
          <a:lstStyle>
            <a:lvl1pPr marL="0" marR="0" lvl="0" indent="0" algn="l" rtl="0">
              <a:spcBef>
                <a:spcPts val="0"/>
              </a:spcBef>
              <a:spcAft>
                <a:spcPts val="0"/>
              </a:spcAft>
              <a:buSzPct val="77777"/>
              <a:buNone/>
              <a:defRPr sz="1800" b="0" i="0" u="none" strike="noStrike" cap="none">
                <a:solidFill>
                  <a:srgbClr val="0F5F82"/>
                </a:solidFill>
                <a:latin typeface="Century Gothic"/>
                <a:ea typeface="Century Gothic"/>
                <a:cs typeface="Century Gothic"/>
                <a:sym typeface="Century Gothic"/>
              </a:defRPr>
            </a:lvl1pPr>
            <a:lvl2pPr marL="457200" marR="0" lvl="1"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5pPr>
            <a:lvl6pPr marL="2286000" marR="0" lvl="5" indent="0" algn="l" rtl="0">
              <a:spcBef>
                <a:spcPts val="0"/>
              </a:spcBef>
              <a:buSzPct val="100000"/>
              <a:buNone/>
              <a:defRPr sz="1400" b="0" i="0" u="none" strike="noStrike" cap="none">
                <a:solidFill>
                  <a:srgbClr val="000000"/>
                </a:solidFill>
                <a:latin typeface="Arial"/>
                <a:ea typeface="Arial"/>
                <a:cs typeface="Arial"/>
                <a:sym typeface="Arial"/>
              </a:defRPr>
            </a:lvl6pPr>
            <a:lvl7pPr marL="2743200" marR="0" lvl="6" indent="0" algn="l" rtl="0">
              <a:spcBef>
                <a:spcPts val="0"/>
              </a:spcBef>
              <a:buSzPct val="100000"/>
              <a:buNone/>
              <a:defRPr sz="1400" b="0" i="0" u="none" strike="noStrike" cap="none">
                <a:solidFill>
                  <a:srgbClr val="000000"/>
                </a:solidFill>
                <a:latin typeface="Arial"/>
                <a:ea typeface="Arial"/>
                <a:cs typeface="Arial"/>
                <a:sym typeface="Arial"/>
              </a:defRPr>
            </a:lvl7pPr>
            <a:lvl8pPr marL="3200400" marR="0" lvl="7" indent="0" algn="l" rtl="0">
              <a:spcBef>
                <a:spcPts val="0"/>
              </a:spcBef>
              <a:buSzPct val="100000"/>
              <a:buNone/>
              <a:defRPr sz="1400" b="0" i="0" u="none" strike="noStrike" cap="none">
                <a:solidFill>
                  <a:srgbClr val="000000"/>
                </a:solidFill>
                <a:latin typeface="Arial"/>
                <a:ea typeface="Arial"/>
                <a:cs typeface="Arial"/>
                <a:sym typeface="Arial"/>
              </a:defRPr>
            </a:lvl8pPr>
            <a:lvl9pPr marL="3657600" marR="0" lvl="8" indent="0" algn="l" rtl="0">
              <a:spcBef>
                <a:spcPts val="0"/>
              </a:spcBef>
              <a:buSzPct val="100000"/>
              <a:buNone/>
              <a:defRPr sz="1400" b="0" i="0" u="none" strike="noStrike" cap="none">
                <a:solidFill>
                  <a:srgbClr val="000000"/>
                </a:solidFill>
                <a:latin typeface="Arial"/>
                <a:ea typeface="Arial"/>
                <a:cs typeface="Arial"/>
                <a:sym typeface="Arial"/>
              </a:defRPr>
            </a:lvl9pPr>
          </a:lstStyle>
          <a:p>
            <a:endParaRPr/>
          </a:p>
        </p:txBody>
      </p:sp>
      <p:sp>
        <p:nvSpPr>
          <p:cNvPr id="70" name="Shape 70"/>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t" anchorCtr="0"/>
          <a:lstStyle>
            <a:lvl1pPr marL="0" marR="0" lvl="0" indent="0" algn="l" rtl="0">
              <a:spcBef>
                <a:spcPts val="0"/>
              </a:spcBef>
              <a:spcAft>
                <a:spcPts val="0"/>
              </a:spcAft>
              <a:buSzPct val="77777"/>
              <a:buNone/>
              <a:defRPr sz="1800" b="0" i="0" u="none" strike="noStrike" cap="none">
                <a:solidFill>
                  <a:srgbClr val="0F5F82"/>
                </a:solidFill>
                <a:latin typeface="Century Gothic"/>
                <a:ea typeface="Century Gothic"/>
                <a:cs typeface="Century Gothic"/>
                <a:sym typeface="Century Gothic"/>
              </a:defRPr>
            </a:lvl1pPr>
            <a:lvl2pPr marL="457200" marR="0" lvl="1"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5pPr>
            <a:lvl6pPr marL="2286000" marR="0" lvl="5" indent="0" algn="l" rtl="0">
              <a:spcBef>
                <a:spcPts val="0"/>
              </a:spcBef>
              <a:buSzPct val="100000"/>
              <a:buNone/>
              <a:defRPr sz="1400" b="0" i="0" u="none" strike="noStrike" cap="none">
                <a:solidFill>
                  <a:srgbClr val="000000"/>
                </a:solidFill>
                <a:latin typeface="Arial"/>
                <a:ea typeface="Arial"/>
                <a:cs typeface="Arial"/>
                <a:sym typeface="Arial"/>
              </a:defRPr>
            </a:lvl6pPr>
            <a:lvl7pPr marL="2743200" marR="0" lvl="6" indent="0" algn="l" rtl="0">
              <a:spcBef>
                <a:spcPts val="0"/>
              </a:spcBef>
              <a:buSzPct val="100000"/>
              <a:buNone/>
              <a:defRPr sz="1400" b="0" i="0" u="none" strike="noStrike" cap="none">
                <a:solidFill>
                  <a:srgbClr val="000000"/>
                </a:solidFill>
                <a:latin typeface="Arial"/>
                <a:ea typeface="Arial"/>
                <a:cs typeface="Arial"/>
                <a:sym typeface="Arial"/>
              </a:defRPr>
            </a:lvl7pPr>
            <a:lvl8pPr marL="3200400" marR="0" lvl="7" indent="0" algn="l" rtl="0">
              <a:spcBef>
                <a:spcPts val="0"/>
              </a:spcBef>
              <a:buSzPct val="100000"/>
              <a:buNone/>
              <a:defRPr sz="1400" b="0" i="0" u="none" strike="noStrike" cap="none">
                <a:solidFill>
                  <a:srgbClr val="000000"/>
                </a:solidFill>
                <a:latin typeface="Arial"/>
                <a:ea typeface="Arial"/>
                <a:cs typeface="Arial"/>
                <a:sym typeface="Arial"/>
              </a:defRPr>
            </a:lvl8pPr>
            <a:lvl9pPr marL="3657600" marR="0" lvl="8" indent="0" algn="l" rtl="0">
              <a:spcBef>
                <a:spcPts val="0"/>
              </a:spcBef>
              <a:buSzPct val="100000"/>
              <a:buNone/>
              <a:defRPr sz="1400" b="0" i="0" u="none" strike="noStrike" cap="none">
                <a:solidFill>
                  <a:srgbClr val="000000"/>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889BAC"/>
                </a:solidFill>
                <a:latin typeface="Century Gothic"/>
                <a:ea typeface="Century Gothic"/>
                <a:cs typeface="Century Gothic"/>
                <a:sym typeface="Century Gothic"/>
              </a:rPr>
              <a:t>‹#›</a:t>
            </a:fld>
            <a:endParaRPr lang="en-US" sz="1200" b="0" i="0" u="none" strike="noStrike" cap="none">
              <a:solidFill>
                <a:srgbClr val="889BAC"/>
              </a:solidFill>
              <a:latin typeface="Century Gothic"/>
              <a:ea typeface="Century Gothic"/>
              <a:cs typeface="Century Gothic"/>
              <a:sym typeface="Century Gothic"/>
            </a:endParaRPr>
          </a:p>
        </p:txBody>
      </p:sp>
    </p:spTree>
  </p:cSld>
  <p:clrMapOvr>
    <a:masterClrMapping/>
  </p:clrMapOvr>
  <p:transition xmlns:p14="http://schemas.microsoft.com/office/powerpoint/2010/mai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839788" y="457200"/>
            <a:ext cx="3932237"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spcAft>
                <a:spcPts val="0"/>
              </a:spcAft>
              <a:buClr>
                <a:schemeClr val="dk1"/>
              </a:buClr>
              <a:buSzPct val="100000"/>
              <a:buFont typeface="Century Gothic"/>
              <a:buNone/>
              <a:defRPr sz="3200" b="1" i="0" u="none" strike="noStrike" cap="none">
                <a:solidFill>
                  <a:schemeClr val="dk1"/>
                </a:solidFill>
                <a:latin typeface="Century Gothic"/>
                <a:ea typeface="Century Gothic"/>
                <a:cs typeface="Century Gothic"/>
                <a:sym typeface="Century Gothic"/>
              </a:defRPr>
            </a:lvl1pPr>
            <a:lvl2pPr marL="0" marR="0" lvl="1"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2pPr>
            <a:lvl3pPr marL="0" marR="0" lvl="2"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3pPr>
            <a:lvl4pPr marL="0" marR="0" lvl="3"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4pPr>
            <a:lvl5pPr marL="0" marR="0" lvl="4"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5pPr>
            <a:lvl6pPr marL="457200" marR="0" lvl="5"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6pPr>
            <a:lvl7pPr marL="914400" marR="0" lvl="6"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7pPr>
            <a:lvl8pPr marL="1371600" marR="0" lvl="7"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8pPr>
            <a:lvl9pPr marL="1828800" marR="0" lvl="8"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9pPr>
          </a:lstStyle>
          <a:p>
            <a:endParaRPr/>
          </a:p>
        </p:txBody>
      </p:sp>
      <p:sp>
        <p:nvSpPr>
          <p:cNvPr id="74" name="Shape 74"/>
          <p:cNvSpPr>
            <a:spLocks noGrp="1"/>
          </p:cNvSpPr>
          <p:nvPr>
            <p:ph type="pic" idx="2"/>
          </p:nvPr>
        </p:nvSpPr>
        <p:spPr>
          <a:xfrm>
            <a:off x="5183188" y="987425"/>
            <a:ext cx="6172200" cy="4873625"/>
          </a:xfrm>
          <a:prstGeom prst="rect">
            <a:avLst/>
          </a:prstGeom>
          <a:noFill/>
          <a:ln>
            <a:noFill/>
          </a:ln>
        </p:spPr>
        <p:txBody>
          <a:bodyPr wrap="square" lIns="91425" tIns="91425" rIns="91425" bIns="91425" anchor="t" anchorCtr="0"/>
          <a:lstStyle>
            <a:lvl1pPr marL="0" marR="0" lvl="0" indent="0" algn="l" rtl="0">
              <a:lnSpc>
                <a:spcPct val="90000"/>
              </a:lnSpc>
              <a:spcBef>
                <a:spcPts val="1000"/>
              </a:spcBef>
              <a:spcAft>
                <a:spcPts val="0"/>
              </a:spcAft>
              <a:buClr>
                <a:srgbClr val="000000"/>
              </a:buClr>
              <a:buSzPct val="100000"/>
              <a:buFont typeface="Arial"/>
              <a:buNone/>
              <a:defRPr sz="3200" b="0" i="0" u="none" strike="noStrike" cap="none">
                <a:solidFill>
                  <a:srgbClr val="000000"/>
                </a:solidFill>
                <a:latin typeface="Century Gothic"/>
                <a:ea typeface="Century Gothic"/>
                <a:cs typeface="Century Gothic"/>
                <a:sym typeface="Century Gothic"/>
              </a:defRPr>
            </a:lvl1pPr>
            <a:lvl2pPr marL="457200" marR="0" lvl="1" indent="0" algn="l" rtl="0">
              <a:lnSpc>
                <a:spcPct val="90000"/>
              </a:lnSpc>
              <a:spcBef>
                <a:spcPts val="500"/>
              </a:spcBef>
              <a:spcAft>
                <a:spcPts val="0"/>
              </a:spcAft>
              <a:buClr>
                <a:srgbClr val="000000"/>
              </a:buClr>
              <a:buSzPct val="100000"/>
              <a:buFont typeface="Arial"/>
              <a:buNone/>
              <a:defRPr sz="2800" b="0" i="0" u="none" strike="noStrike" cap="none">
                <a:solidFill>
                  <a:srgbClr val="000000"/>
                </a:solidFill>
                <a:latin typeface="Century Gothic"/>
                <a:ea typeface="Century Gothic"/>
                <a:cs typeface="Century Gothic"/>
                <a:sym typeface="Century Gothic"/>
              </a:defRPr>
            </a:lvl2pPr>
            <a:lvl3pPr marL="914400" marR="0" lvl="2" indent="0" algn="l" rtl="0">
              <a:lnSpc>
                <a:spcPct val="90000"/>
              </a:lnSpc>
              <a:spcBef>
                <a:spcPts val="500"/>
              </a:spcBef>
              <a:spcAft>
                <a:spcPts val="0"/>
              </a:spcAft>
              <a:buClr>
                <a:srgbClr val="000000"/>
              </a:buClr>
              <a:buSzPct val="100000"/>
              <a:buFont typeface="Arial"/>
              <a:buNone/>
              <a:defRPr sz="2400" b="0" i="0" u="none" strike="noStrike" cap="none">
                <a:solidFill>
                  <a:srgbClr val="000000"/>
                </a:solidFill>
                <a:latin typeface="Century Gothic"/>
                <a:ea typeface="Century Gothic"/>
                <a:cs typeface="Century Gothic"/>
                <a:sym typeface="Century Gothic"/>
              </a:defRPr>
            </a:lvl3pPr>
            <a:lvl4pPr marL="1371600" marR="0" lvl="3" indent="0" algn="l" rtl="0">
              <a:lnSpc>
                <a:spcPct val="90000"/>
              </a:lnSpc>
              <a:spcBef>
                <a:spcPts val="500"/>
              </a:spcBef>
              <a:spcAft>
                <a:spcPts val="0"/>
              </a:spcAft>
              <a:buClr>
                <a:srgbClr val="000000"/>
              </a:buClr>
              <a:buSzPct val="100000"/>
              <a:buFont typeface="Arial"/>
              <a:buNone/>
              <a:defRPr sz="2000" b="0" i="0" u="none" strike="noStrike" cap="none">
                <a:solidFill>
                  <a:srgbClr val="000000"/>
                </a:solidFill>
                <a:latin typeface="Century Gothic"/>
                <a:ea typeface="Century Gothic"/>
                <a:cs typeface="Century Gothic"/>
                <a:sym typeface="Century Gothic"/>
              </a:defRPr>
            </a:lvl4pPr>
            <a:lvl5pPr marL="1828800" marR="0" lvl="4" indent="0" algn="l" rtl="0">
              <a:lnSpc>
                <a:spcPct val="90000"/>
              </a:lnSpc>
              <a:spcBef>
                <a:spcPts val="500"/>
              </a:spcBef>
              <a:spcAft>
                <a:spcPts val="0"/>
              </a:spcAft>
              <a:buClr>
                <a:srgbClr val="000000"/>
              </a:buClr>
              <a:buSzPct val="100000"/>
              <a:buFont typeface="Arial"/>
              <a:buNone/>
              <a:defRPr sz="2000" b="0" i="0" u="none" strike="noStrike" cap="none">
                <a:solidFill>
                  <a:srgbClr val="000000"/>
                </a:solidFill>
                <a:latin typeface="Century Gothic"/>
                <a:ea typeface="Century Gothic"/>
                <a:cs typeface="Century Gothic"/>
                <a:sym typeface="Century Gothic"/>
              </a:defRPr>
            </a:lvl5pPr>
            <a:lvl6pPr marL="2286000" marR="0" lvl="5" indent="0" algn="l" rtl="0">
              <a:lnSpc>
                <a:spcPct val="90000"/>
              </a:lnSpc>
              <a:spcBef>
                <a:spcPts val="500"/>
              </a:spcBef>
              <a:spcAft>
                <a:spcPts val="0"/>
              </a:spcAft>
              <a:buClr>
                <a:schemeClr val="dk1"/>
              </a:buClr>
              <a:buSzPct val="100000"/>
              <a:buFont typeface="Arial"/>
              <a:buNone/>
              <a:defRPr sz="2000" b="0" i="0" u="none" strike="noStrike" cap="none">
                <a:solidFill>
                  <a:schemeClr val="dk1"/>
                </a:solidFill>
                <a:latin typeface="Century Gothic"/>
                <a:ea typeface="Century Gothic"/>
                <a:cs typeface="Century Gothic"/>
                <a:sym typeface="Century Gothic"/>
              </a:defRPr>
            </a:lvl6pPr>
            <a:lvl7pPr marL="2743200" marR="0" lvl="6" indent="0" algn="l" rtl="0">
              <a:lnSpc>
                <a:spcPct val="90000"/>
              </a:lnSpc>
              <a:spcBef>
                <a:spcPts val="500"/>
              </a:spcBef>
              <a:spcAft>
                <a:spcPts val="0"/>
              </a:spcAft>
              <a:buClr>
                <a:schemeClr val="dk1"/>
              </a:buClr>
              <a:buSzPct val="100000"/>
              <a:buFont typeface="Arial"/>
              <a:buNone/>
              <a:defRPr sz="2000" b="0" i="0" u="none" strike="noStrike" cap="none">
                <a:solidFill>
                  <a:schemeClr val="dk1"/>
                </a:solidFill>
                <a:latin typeface="Century Gothic"/>
                <a:ea typeface="Century Gothic"/>
                <a:cs typeface="Century Gothic"/>
                <a:sym typeface="Century Gothic"/>
              </a:defRPr>
            </a:lvl7pPr>
            <a:lvl8pPr marL="3200400" marR="0" lvl="7" indent="0" algn="l" rtl="0">
              <a:lnSpc>
                <a:spcPct val="90000"/>
              </a:lnSpc>
              <a:spcBef>
                <a:spcPts val="500"/>
              </a:spcBef>
              <a:spcAft>
                <a:spcPts val="0"/>
              </a:spcAft>
              <a:buClr>
                <a:schemeClr val="dk1"/>
              </a:buClr>
              <a:buSzPct val="100000"/>
              <a:buFont typeface="Arial"/>
              <a:buNone/>
              <a:defRPr sz="2000" b="0" i="0" u="none" strike="noStrike" cap="none">
                <a:solidFill>
                  <a:schemeClr val="dk1"/>
                </a:solidFill>
                <a:latin typeface="Century Gothic"/>
                <a:ea typeface="Century Gothic"/>
                <a:cs typeface="Century Gothic"/>
                <a:sym typeface="Century Gothic"/>
              </a:defRPr>
            </a:lvl8pPr>
            <a:lvl9pPr marL="3657600" marR="0" lvl="8" indent="0" algn="l" rtl="0">
              <a:lnSpc>
                <a:spcPct val="90000"/>
              </a:lnSpc>
              <a:spcBef>
                <a:spcPts val="500"/>
              </a:spcBef>
              <a:spcAft>
                <a:spcPts val="0"/>
              </a:spcAft>
              <a:buClr>
                <a:schemeClr val="dk1"/>
              </a:buClr>
              <a:buSzPct val="100000"/>
              <a:buFont typeface="Arial"/>
              <a:buNone/>
              <a:defRPr sz="2000" b="0" i="0" u="none" strike="noStrike" cap="none">
                <a:solidFill>
                  <a:schemeClr val="dk1"/>
                </a:solidFill>
                <a:latin typeface="Century Gothic"/>
                <a:ea typeface="Century Gothic"/>
                <a:cs typeface="Century Gothic"/>
                <a:sym typeface="Century Gothic"/>
              </a:defRPr>
            </a:lvl9pPr>
          </a:lstStyle>
          <a:p>
            <a:endParaRPr/>
          </a:p>
        </p:txBody>
      </p:sp>
      <p:sp>
        <p:nvSpPr>
          <p:cNvPr id="75" name="Shape 75"/>
          <p:cNvSpPr txBox="1">
            <a:spLocks noGrp="1"/>
          </p:cNvSpPr>
          <p:nvPr>
            <p:ph type="body" idx="1"/>
          </p:nvPr>
        </p:nvSpPr>
        <p:spPr>
          <a:xfrm>
            <a:off x="839788" y="2057400"/>
            <a:ext cx="3932237" cy="3811588"/>
          </a:xfrm>
          <a:prstGeom prst="rect">
            <a:avLst/>
          </a:prstGeom>
          <a:noFill/>
          <a:ln>
            <a:noFill/>
          </a:ln>
        </p:spPr>
        <p:txBody>
          <a:bodyPr wrap="square" lIns="91425" tIns="91425" rIns="91425" bIns="91425" anchor="t" anchorCtr="0"/>
          <a:lstStyle>
            <a:lvl1pPr marL="0" marR="0" lvl="0" indent="0" algn="l" rtl="0">
              <a:lnSpc>
                <a:spcPct val="90000"/>
              </a:lnSpc>
              <a:spcBef>
                <a:spcPts val="1000"/>
              </a:spcBef>
              <a:spcAft>
                <a:spcPts val="0"/>
              </a:spcAft>
              <a:buClr>
                <a:srgbClr val="000000"/>
              </a:buClr>
              <a:buSzPct val="100000"/>
              <a:buFont typeface="Arial"/>
              <a:buNone/>
              <a:defRPr sz="1600" b="0" i="0" u="none" strike="noStrike" cap="none">
                <a:solidFill>
                  <a:srgbClr val="000000"/>
                </a:solidFill>
                <a:latin typeface="Century Gothic"/>
                <a:ea typeface="Century Gothic"/>
                <a:cs typeface="Century Gothic"/>
                <a:sym typeface="Century Gothic"/>
              </a:defRPr>
            </a:lvl1pPr>
            <a:lvl2pPr marL="457200" marR="0" lvl="1" indent="0" algn="l" rtl="0">
              <a:lnSpc>
                <a:spcPct val="90000"/>
              </a:lnSpc>
              <a:spcBef>
                <a:spcPts val="500"/>
              </a:spcBef>
              <a:spcAft>
                <a:spcPts val="0"/>
              </a:spcAft>
              <a:buClr>
                <a:srgbClr val="000000"/>
              </a:buClr>
              <a:buSzPct val="100000"/>
              <a:buFont typeface="Arial"/>
              <a:buNone/>
              <a:defRPr sz="1400" b="0" i="0" u="none" strike="noStrike" cap="none">
                <a:solidFill>
                  <a:srgbClr val="000000"/>
                </a:solidFill>
                <a:latin typeface="Century Gothic"/>
                <a:ea typeface="Century Gothic"/>
                <a:cs typeface="Century Gothic"/>
                <a:sym typeface="Century Gothic"/>
              </a:defRPr>
            </a:lvl2pPr>
            <a:lvl3pPr marL="914400" marR="0" lvl="2" indent="0" algn="l" rtl="0">
              <a:lnSpc>
                <a:spcPct val="90000"/>
              </a:lnSpc>
              <a:spcBef>
                <a:spcPts val="500"/>
              </a:spcBef>
              <a:spcAft>
                <a:spcPts val="0"/>
              </a:spcAft>
              <a:buClr>
                <a:srgbClr val="000000"/>
              </a:buClr>
              <a:buSzPct val="100000"/>
              <a:buFont typeface="Arial"/>
              <a:buNone/>
              <a:defRPr sz="1200" b="0" i="0" u="none" strike="noStrike" cap="none">
                <a:solidFill>
                  <a:srgbClr val="000000"/>
                </a:solidFill>
                <a:latin typeface="Century Gothic"/>
                <a:ea typeface="Century Gothic"/>
                <a:cs typeface="Century Gothic"/>
                <a:sym typeface="Century Gothic"/>
              </a:defRPr>
            </a:lvl3pPr>
            <a:lvl4pPr marL="1371600" marR="0" lvl="3" indent="0" algn="l" rtl="0">
              <a:lnSpc>
                <a:spcPct val="90000"/>
              </a:lnSpc>
              <a:spcBef>
                <a:spcPts val="500"/>
              </a:spcBef>
              <a:spcAft>
                <a:spcPts val="0"/>
              </a:spcAft>
              <a:buClr>
                <a:srgbClr val="000000"/>
              </a:buClr>
              <a:buSzPct val="100000"/>
              <a:buFont typeface="Arial"/>
              <a:buNone/>
              <a:defRPr sz="1000" b="0" i="0" u="none" strike="noStrike" cap="none">
                <a:solidFill>
                  <a:srgbClr val="000000"/>
                </a:solidFill>
                <a:latin typeface="Century Gothic"/>
                <a:ea typeface="Century Gothic"/>
                <a:cs typeface="Century Gothic"/>
                <a:sym typeface="Century Gothic"/>
              </a:defRPr>
            </a:lvl4pPr>
            <a:lvl5pPr marL="1828800" marR="0" lvl="4" indent="0" algn="l" rtl="0">
              <a:lnSpc>
                <a:spcPct val="90000"/>
              </a:lnSpc>
              <a:spcBef>
                <a:spcPts val="500"/>
              </a:spcBef>
              <a:spcAft>
                <a:spcPts val="0"/>
              </a:spcAft>
              <a:buClr>
                <a:srgbClr val="000000"/>
              </a:buClr>
              <a:buSzPct val="100000"/>
              <a:buFont typeface="Arial"/>
              <a:buNone/>
              <a:defRPr sz="1000" b="0" i="0" u="none" strike="noStrike" cap="none">
                <a:solidFill>
                  <a:srgbClr val="000000"/>
                </a:solidFill>
                <a:latin typeface="Century Gothic"/>
                <a:ea typeface="Century Gothic"/>
                <a:cs typeface="Century Gothic"/>
                <a:sym typeface="Century Gothic"/>
              </a:defRPr>
            </a:lvl5pPr>
            <a:lvl6pPr marL="2286000" marR="0" lvl="5" indent="0" algn="l" rtl="0">
              <a:lnSpc>
                <a:spcPct val="90000"/>
              </a:lnSpc>
              <a:spcBef>
                <a:spcPts val="500"/>
              </a:spcBef>
              <a:spcAft>
                <a:spcPts val="0"/>
              </a:spcAft>
              <a:buClr>
                <a:schemeClr val="dk1"/>
              </a:buClr>
              <a:buSzPct val="100000"/>
              <a:buFont typeface="Arial"/>
              <a:buNone/>
              <a:defRPr sz="1000" b="0" i="0" u="none" strike="noStrike" cap="none">
                <a:solidFill>
                  <a:schemeClr val="dk1"/>
                </a:solidFill>
                <a:latin typeface="Century Gothic"/>
                <a:ea typeface="Century Gothic"/>
                <a:cs typeface="Century Gothic"/>
                <a:sym typeface="Century Gothic"/>
              </a:defRPr>
            </a:lvl6pPr>
            <a:lvl7pPr marL="2743200" marR="0" lvl="6" indent="0" algn="l" rtl="0">
              <a:lnSpc>
                <a:spcPct val="90000"/>
              </a:lnSpc>
              <a:spcBef>
                <a:spcPts val="500"/>
              </a:spcBef>
              <a:spcAft>
                <a:spcPts val="0"/>
              </a:spcAft>
              <a:buClr>
                <a:schemeClr val="dk1"/>
              </a:buClr>
              <a:buSzPct val="100000"/>
              <a:buFont typeface="Arial"/>
              <a:buNone/>
              <a:defRPr sz="1000" b="0" i="0" u="none" strike="noStrike" cap="none">
                <a:solidFill>
                  <a:schemeClr val="dk1"/>
                </a:solidFill>
                <a:latin typeface="Century Gothic"/>
                <a:ea typeface="Century Gothic"/>
                <a:cs typeface="Century Gothic"/>
                <a:sym typeface="Century Gothic"/>
              </a:defRPr>
            </a:lvl7pPr>
            <a:lvl8pPr marL="3200400" marR="0" lvl="7" indent="0" algn="l" rtl="0">
              <a:lnSpc>
                <a:spcPct val="90000"/>
              </a:lnSpc>
              <a:spcBef>
                <a:spcPts val="500"/>
              </a:spcBef>
              <a:spcAft>
                <a:spcPts val="0"/>
              </a:spcAft>
              <a:buClr>
                <a:schemeClr val="dk1"/>
              </a:buClr>
              <a:buSzPct val="100000"/>
              <a:buFont typeface="Arial"/>
              <a:buNone/>
              <a:defRPr sz="1000" b="0" i="0" u="none" strike="noStrike" cap="none">
                <a:solidFill>
                  <a:schemeClr val="dk1"/>
                </a:solidFill>
                <a:latin typeface="Century Gothic"/>
                <a:ea typeface="Century Gothic"/>
                <a:cs typeface="Century Gothic"/>
                <a:sym typeface="Century Gothic"/>
              </a:defRPr>
            </a:lvl8pPr>
            <a:lvl9pPr marL="3657600" marR="0" lvl="8" indent="0" algn="l" rtl="0">
              <a:lnSpc>
                <a:spcPct val="90000"/>
              </a:lnSpc>
              <a:spcBef>
                <a:spcPts val="500"/>
              </a:spcBef>
              <a:spcAft>
                <a:spcPts val="0"/>
              </a:spcAft>
              <a:buClr>
                <a:schemeClr val="dk1"/>
              </a:buClr>
              <a:buSzPct val="100000"/>
              <a:buFont typeface="Arial"/>
              <a:buNone/>
              <a:defRPr sz="1000" b="0" i="0" u="none" strike="noStrike" cap="none">
                <a:solidFill>
                  <a:schemeClr val="dk1"/>
                </a:solidFill>
                <a:latin typeface="Century Gothic"/>
                <a:ea typeface="Century Gothic"/>
                <a:cs typeface="Century Gothic"/>
                <a:sym typeface="Century Gothic"/>
              </a:defRPr>
            </a:lvl9pPr>
          </a:lstStyle>
          <a:p>
            <a:endParaRPr/>
          </a:p>
        </p:txBody>
      </p:sp>
      <p:sp>
        <p:nvSpPr>
          <p:cNvPr id="76" name="Shape 76"/>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t" anchorCtr="0"/>
          <a:lstStyle>
            <a:lvl1pPr marL="0" marR="0" lvl="0" indent="0" algn="l" rtl="0">
              <a:spcBef>
                <a:spcPts val="0"/>
              </a:spcBef>
              <a:spcAft>
                <a:spcPts val="0"/>
              </a:spcAft>
              <a:buSzPct val="77777"/>
              <a:buNone/>
              <a:defRPr sz="1800" b="0" i="0" u="none" strike="noStrike" cap="none">
                <a:solidFill>
                  <a:srgbClr val="0F5F82"/>
                </a:solidFill>
                <a:latin typeface="Century Gothic"/>
                <a:ea typeface="Century Gothic"/>
                <a:cs typeface="Century Gothic"/>
                <a:sym typeface="Century Gothic"/>
              </a:defRPr>
            </a:lvl1pPr>
            <a:lvl2pPr marL="457200" marR="0" lvl="1"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5pPr>
            <a:lvl6pPr marL="2286000" marR="0" lvl="5" indent="0" algn="l" rtl="0">
              <a:spcBef>
                <a:spcPts val="0"/>
              </a:spcBef>
              <a:buSzPct val="100000"/>
              <a:buNone/>
              <a:defRPr sz="1400" b="0" i="0" u="none" strike="noStrike" cap="none">
                <a:solidFill>
                  <a:srgbClr val="000000"/>
                </a:solidFill>
                <a:latin typeface="Arial"/>
                <a:ea typeface="Arial"/>
                <a:cs typeface="Arial"/>
                <a:sym typeface="Arial"/>
              </a:defRPr>
            </a:lvl6pPr>
            <a:lvl7pPr marL="2743200" marR="0" lvl="6" indent="0" algn="l" rtl="0">
              <a:spcBef>
                <a:spcPts val="0"/>
              </a:spcBef>
              <a:buSzPct val="100000"/>
              <a:buNone/>
              <a:defRPr sz="1400" b="0" i="0" u="none" strike="noStrike" cap="none">
                <a:solidFill>
                  <a:srgbClr val="000000"/>
                </a:solidFill>
                <a:latin typeface="Arial"/>
                <a:ea typeface="Arial"/>
                <a:cs typeface="Arial"/>
                <a:sym typeface="Arial"/>
              </a:defRPr>
            </a:lvl7pPr>
            <a:lvl8pPr marL="3200400" marR="0" lvl="7" indent="0" algn="l" rtl="0">
              <a:spcBef>
                <a:spcPts val="0"/>
              </a:spcBef>
              <a:buSzPct val="100000"/>
              <a:buNone/>
              <a:defRPr sz="1400" b="0" i="0" u="none" strike="noStrike" cap="none">
                <a:solidFill>
                  <a:srgbClr val="000000"/>
                </a:solidFill>
                <a:latin typeface="Arial"/>
                <a:ea typeface="Arial"/>
                <a:cs typeface="Arial"/>
                <a:sym typeface="Arial"/>
              </a:defRPr>
            </a:lvl8pPr>
            <a:lvl9pPr marL="3657600" marR="0" lvl="8" indent="0" algn="l" rtl="0">
              <a:spcBef>
                <a:spcPts val="0"/>
              </a:spcBef>
              <a:buSzPct val="100000"/>
              <a:buNone/>
              <a:defRPr sz="1400" b="0" i="0" u="none" strike="noStrike" cap="none">
                <a:solidFill>
                  <a:srgbClr val="000000"/>
                </a:solidFill>
                <a:latin typeface="Arial"/>
                <a:ea typeface="Arial"/>
                <a:cs typeface="Arial"/>
                <a:sym typeface="Arial"/>
              </a:defRPr>
            </a:lvl9pPr>
          </a:lstStyle>
          <a:p>
            <a:endParaRPr/>
          </a:p>
        </p:txBody>
      </p:sp>
      <p:sp>
        <p:nvSpPr>
          <p:cNvPr id="77" name="Shape 77"/>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t" anchorCtr="0"/>
          <a:lstStyle>
            <a:lvl1pPr marL="0" marR="0" lvl="0" indent="0" algn="l" rtl="0">
              <a:spcBef>
                <a:spcPts val="0"/>
              </a:spcBef>
              <a:spcAft>
                <a:spcPts val="0"/>
              </a:spcAft>
              <a:buSzPct val="77777"/>
              <a:buNone/>
              <a:defRPr sz="1800" b="0" i="0" u="none" strike="noStrike" cap="none">
                <a:solidFill>
                  <a:srgbClr val="0F5F82"/>
                </a:solidFill>
                <a:latin typeface="Century Gothic"/>
                <a:ea typeface="Century Gothic"/>
                <a:cs typeface="Century Gothic"/>
                <a:sym typeface="Century Gothic"/>
              </a:defRPr>
            </a:lvl1pPr>
            <a:lvl2pPr marL="457200" marR="0" lvl="1"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5pPr>
            <a:lvl6pPr marL="2286000" marR="0" lvl="5" indent="0" algn="l" rtl="0">
              <a:spcBef>
                <a:spcPts val="0"/>
              </a:spcBef>
              <a:buSzPct val="100000"/>
              <a:buNone/>
              <a:defRPr sz="1400" b="0" i="0" u="none" strike="noStrike" cap="none">
                <a:solidFill>
                  <a:srgbClr val="000000"/>
                </a:solidFill>
                <a:latin typeface="Arial"/>
                <a:ea typeface="Arial"/>
                <a:cs typeface="Arial"/>
                <a:sym typeface="Arial"/>
              </a:defRPr>
            </a:lvl6pPr>
            <a:lvl7pPr marL="2743200" marR="0" lvl="6" indent="0" algn="l" rtl="0">
              <a:spcBef>
                <a:spcPts val="0"/>
              </a:spcBef>
              <a:buSzPct val="100000"/>
              <a:buNone/>
              <a:defRPr sz="1400" b="0" i="0" u="none" strike="noStrike" cap="none">
                <a:solidFill>
                  <a:srgbClr val="000000"/>
                </a:solidFill>
                <a:latin typeface="Arial"/>
                <a:ea typeface="Arial"/>
                <a:cs typeface="Arial"/>
                <a:sym typeface="Arial"/>
              </a:defRPr>
            </a:lvl7pPr>
            <a:lvl8pPr marL="3200400" marR="0" lvl="7" indent="0" algn="l" rtl="0">
              <a:spcBef>
                <a:spcPts val="0"/>
              </a:spcBef>
              <a:buSzPct val="100000"/>
              <a:buNone/>
              <a:defRPr sz="1400" b="0" i="0" u="none" strike="noStrike" cap="none">
                <a:solidFill>
                  <a:srgbClr val="000000"/>
                </a:solidFill>
                <a:latin typeface="Arial"/>
                <a:ea typeface="Arial"/>
                <a:cs typeface="Arial"/>
                <a:sym typeface="Arial"/>
              </a:defRPr>
            </a:lvl8pPr>
            <a:lvl9pPr marL="3657600" marR="0" lvl="8" indent="0" algn="l" rtl="0">
              <a:spcBef>
                <a:spcPts val="0"/>
              </a:spcBef>
              <a:buSzPct val="100000"/>
              <a:buNone/>
              <a:defRPr sz="1400" b="0" i="0" u="none" strike="noStrike" cap="none">
                <a:solidFill>
                  <a:srgbClr val="000000"/>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889BAC"/>
                </a:solidFill>
                <a:latin typeface="Century Gothic"/>
                <a:ea typeface="Century Gothic"/>
                <a:cs typeface="Century Gothic"/>
                <a:sym typeface="Century Gothic"/>
              </a:rPr>
              <a:t>‹#›</a:t>
            </a:fld>
            <a:endParaRPr lang="en-US" sz="1200" b="0" i="0" u="none" strike="noStrike" cap="none">
              <a:solidFill>
                <a:srgbClr val="889BAC"/>
              </a:solidFill>
              <a:latin typeface="Century Gothic"/>
              <a:ea typeface="Century Gothic"/>
              <a:cs typeface="Century Gothic"/>
              <a:sym typeface="Century Gothic"/>
            </a:endParaRPr>
          </a:p>
        </p:txBody>
      </p:sp>
    </p:spTree>
  </p:cSld>
  <p:clrMapOvr>
    <a:masterClrMapping/>
  </p:clrMapOvr>
  <p:transition xmlns:p14="http://schemas.microsoft.com/office/powerpoint/2010/mai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ct val="100000"/>
              <a:buFont typeface="Century Gothic"/>
              <a:buNone/>
              <a:defRPr sz="4400" b="1" i="0" u="none" strike="noStrike" cap="none">
                <a:solidFill>
                  <a:schemeClr val="dk1"/>
                </a:solidFill>
                <a:latin typeface="Century Gothic"/>
                <a:ea typeface="Century Gothic"/>
                <a:cs typeface="Century Gothic"/>
                <a:sym typeface="Century Gothic"/>
              </a:defRPr>
            </a:lvl1pPr>
            <a:lvl2pPr marL="0" marR="0" lvl="1"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2pPr>
            <a:lvl3pPr marL="0" marR="0" lvl="2"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3pPr>
            <a:lvl4pPr marL="0" marR="0" lvl="3"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4pPr>
            <a:lvl5pPr marL="0" marR="0" lvl="4"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5pPr>
            <a:lvl6pPr marL="457200" marR="0" lvl="5"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6pPr>
            <a:lvl7pPr marL="914400" marR="0" lvl="6"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7pPr>
            <a:lvl8pPr marL="1371600" marR="0" lvl="7"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8pPr>
            <a:lvl9pPr marL="1828800" marR="0" lvl="8"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9pPr>
          </a:lstStyle>
          <a:p>
            <a:endParaRPr/>
          </a:p>
        </p:txBody>
      </p:sp>
      <p:sp>
        <p:nvSpPr>
          <p:cNvPr id="81" name="Shape 81"/>
          <p:cNvSpPr txBox="1">
            <a:spLocks noGrp="1"/>
          </p:cNvSpPr>
          <p:nvPr>
            <p:ph type="body" idx="1"/>
          </p:nvPr>
        </p:nvSpPr>
        <p:spPr>
          <a:xfrm rot="5400000">
            <a:off x="3920331" y="-1256506"/>
            <a:ext cx="4351338" cy="10515600"/>
          </a:xfrm>
          <a:prstGeom prst="rect">
            <a:avLst/>
          </a:prstGeom>
          <a:noFill/>
          <a:ln>
            <a:noFill/>
          </a:ln>
        </p:spPr>
        <p:txBody>
          <a:bodyPr wrap="square" lIns="91425" tIns="91425" rIns="91425" bIns="91425" anchor="t" anchorCtr="0"/>
          <a:lstStyle>
            <a:lvl1pPr marL="228600" marR="0" lvl="0" indent="127000" algn="l" rtl="0">
              <a:lnSpc>
                <a:spcPct val="90000"/>
              </a:lnSpc>
              <a:spcBef>
                <a:spcPts val="1000"/>
              </a:spcBef>
              <a:spcAft>
                <a:spcPts val="0"/>
              </a:spcAft>
              <a:buClr>
                <a:srgbClr val="000000"/>
              </a:buClr>
              <a:buSzPct val="100000"/>
              <a:buFont typeface="Arial"/>
              <a:buChar char="•"/>
              <a:defRPr sz="2800" b="0" i="0" u="none" strike="noStrike" cap="none">
                <a:solidFill>
                  <a:srgbClr val="000000"/>
                </a:solidFill>
                <a:latin typeface="Century Gothic"/>
                <a:ea typeface="Century Gothic"/>
                <a:cs typeface="Century Gothic"/>
                <a:sym typeface="Century Gothic"/>
              </a:defRPr>
            </a:lvl1pPr>
            <a:lvl2pPr marL="685800" marR="0" lvl="1" indent="76200" algn="l" rtl="0">
              <a:lnSpc>
                <a:spcPct val="90000"/>
              </a:lnSpc>
              <a:spcBef>
                <a:spcPts val="500"/>
              </a:spcBef>
              <a:spcAft>
                <a:spcPts val="0"/>
              </a:spcAft>
              <a:buClr>
                <a:srgbClr val="000000"/>
              </a:buClr>
              <a:buSzPct val="100000"/>
              <a:buFont typeface="Arial"/>
              <a:buChar char="•"/>
              <a:defRPr sz="2400" b="0" i="0" u="none" strike="noStrike" cap="none">
                <a:solidFill>
                  <a:srgbClr val="000000"/>
                </a:solidFill>
                <a:latin typeface="Century Gothic"/>
                <a:ea typeface="Century Gothic"/>
                <a:cs typeface="Century Gothic"/>
                <a:sym typeface="Century Gothic"/>
              </a:defRPr>
            </a:lvl2pPr>
            <a:lvl3pPr marL="1143000" marR="0" lvl="2" indent="25400" algn="l" rtl="0">
              <a:lnSpc>
                <a:spcPct val="90000"/>
              </a:lnSpc>
              <a:spcBef>
                <a:spcPts val="500"/>
              </a:spcBef>
              <a:spcAft>
                <a:spcPts val="0"/>
              </a:spcAft>
              <a:buClr>
                <a:srgbClr val="000000"/>
              </a:buClr>
              <a:buSzPct val="100000"/>
              <a:buFont typeface="Arial"/>
              <a:buChar char="•"/>
              <a:defRPr sz="2000" b="0" i="0" u="none" strike="noStrike" cap="none">
                <a:solidFill>
                  <a:srgbClr val="000000"/>
                </a:solidFill>
                <a:latin typeface="Century Gothic"/>
                <a:ea typeface="Century Gothic"/>
                <a:cs typeface="Century Gothic"/>
                <a:sym typeface="Century Gothic"/>
              </a:defRPr>
            </a:lvl3pPr>
            <a:lvl4pPr marL="1600200" marR="0" lvl="3" indent="0" algn="l" rtl="0">
              <a:lnSpc>
                <a:spcPct val="90000"/>
              </a:lnSpc>
              <a:spcBef>
                <a:spcPts val="500"/>
              </a:spcBef>
              <a:spcAft>
                <a:spcPts val="0"/>
              </a:spcAft>
              <a:buClr>
                <a:srgbClr val="000000"/>
              </a:buClr>
              <a:buSzPct val="100000"/>
              <a:buFont typeface="Arial"/>
              <a:buChar char="•"/>
              <a:defRPr sz="1800" b="0" i="0" u="none" strike="noStrike" cap="none">
                <a:solidFill>
                  <a:srgbClr val="000000"/>
                </a:solidFill>
                <a:latin typeface="Century Gothic"/>
                <a:ea typeface="Century Gothic"/>
                <a:cs typeface="Century Gothic"/>
                <a:sym typeface="Century Gothic"/>
              </a:defRPr>
            </a:lvl4pPr>
            <a:lvl5pPr marL="2057400" marR="0" lvl="4" indent="0" algn="l" rtl="0">
              <a:lnSpc>
                <a:spcPct val="90000"/>
              </a:lnSpc>
              <a:spcBef>
                <a:spcPts val="500"/>
              </a:spcBef>
              <a:spcAft>
                <a:spcPts val="0"/>
              </a:spcAft>
              <a:buClr>
                <a:srgbClr val="000000"/>
              </a:buClr>
              <a:buSzPct val="100000"/>
              <a:buFont typeface="Arial"/>
              <a:buChar char="•"/>
              <a:defRPr sz="1800" b="0" i="0" u="none" strike="noStrike" cap="none">
                <a:solidFill>
                  <a:srgbClr val="000000"/>
                </a:solidFill>
                <a:latin typeface="Century Gothic"/>
                <a:ea typeface="Century Gothic"/>
                <a:cs typeface="Century Gothic"/>
                <a:sym typeface="Century Gothic"/>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2" name="Shape 82"/>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t" anchorCtr="0"/>
          <a:lstStyle>
            <a:lvl1pPr marL="0" marR="0" lvl="0" indent="0" algn="l" rtl="0">
              <a:spcBef>
                <a:spcPts val="0"/>
              </a:spcBef>
              <a:spcAft>
                <a:spcPts val="0"/>
              </a:spcAft>
              <a:buSzPct val="77777"/>
              <a:buNone/>
              <a:defRPr sz="1800" b="0" i="0" u="none" strike="noStrike" cap="none">
                <a:solidFill>
                  <a:srgbClr val="0F5F82"/>
                </a:solidFill>
                <a:latin typeface="Century Gothic"/>
                <a:ea typeface="Century Gothic"/>
                <a:cs typeface="Century Gothic"/>
                <a:sym typeface="Century Gothic"/>
              </a:defRPr>
            </a:lvl1pPr>
            <a:lvl2pPr marL="457200" marR="0" lvl="1"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5pPr>
            <a:lvl6pPr marL="2286000" marR="0" lvl="5" indent="0" algn="l" rtl="0">
              <a:spcBef>
                <a:spcPts val="0"/>
              </a:spcBef>
              <a:buSzPct val="100000"/>
              <a:buNone/>
              <a:defRPr sz="1400" b="0" i="0" u="none" strike="noStrike" cap="none">
                <a:solidFill>
                  <a:srgbClr val="000000"/>
                </a:solidFill>
                <a:latin typeface="Arial"/>
                <a:ea typeface="Arial"/>
                <a:cs typeface="Arial"/>
                <a:sym typeface="Arial"/>
              </a:defRPr>
            </a:lvl6pPr>
            <a:lvl7pPr marL="2743200" marR="0" lvl="6" indent="0" algn="l" rtl="0">
              <a:spcBef>
                <a:spcPts val="0"/>
              </a:spcBef>
              <a:buSzPct val="100000"/>
              <a:buNone/>
              <a:defRPr sz="1400" b="0" i="0" u="none" strike="noStrike" cap="none">
                <a:solidFill>
                  <a:srgbClr val="000000"/>
                </a:solidFill>
                <a:latin typeface="Arial"/>
                <a:ea typeface="Arial"/>
                <a:cs typeface="Arial"/>
                <a:sym typeface="Arial"/>
              </a:defRPr>
            </a:lvl7pPr>
            <a:lvl8pPr marL="3200400" marR="0" lvl="7" indent="0" algn="l" rtl="0">
              <a:spcBef>
                <a:spcPts val="0"/>
              </a:spcBef>
              <a:buSzPct val="100000"/>
              <a:buNone/>
              <a:defRPr sz="1400" b="0" i="0" u="none" strike="noStrike" cap="none">
                <a:solidFill>
                  <a:srgbClr val="000000"/>
                </a:solidFill>
                <a:latin typeface="Arial"/>
                <a:ea typeface="Arial"/>
                <a:cs typeface="Arial"/>
                <a:sym typeface="Arial"/>
              </a:defRPr>
            </a:lvl8pPr>
            <a:lvl9pPr marL="3657600" marR="0" lvl="8" indent="0" algn="l" rtl="0">
              <a:spcBef>
                <a:spcPts val="0"/>
              </a:spcBef>
              <a:buSzPct val="100000"/>
              <a:buNone/>
              <a:defRPr sz="1400" b="0" i="0" u="none" strike="noStrike" cap="none">
                <a:solidFill>
                  <a:srgbClr val="000000"/>
                </a:solidFill>
                <a:latin typeface="Arial"/>
                <a:ea typeface="Arial"/>
                <a:cs typeface="Arial"/>
                <a:sym typeface="Arial"/>
              </a:defRPr>
            </a:lvl9pPr>
          </a:lstStyle>
          <a:p>
            <a:endParaRPr/>
          </a:p>
        </p:txBody>
      </p:sp>
      <p:sp>
        <p:nvSpPr>
          <p:cNvPr id="83" name="Shape 83"/>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t" anchorCtr="0"/>
          <a:lstStyle>
            <a:lvl1pPr marL="0" marR="0" lvl="0" indent="0" algn="l" rtl="0">
              <a:spcBef>
                <a:spcPts val="0"/>
              </a:spcBef>
              <a:spcAft>
                <a:spcPts val="0"/>
              </a:spcAft>
              <a:buSzPct val="77777"/>
              <a:buNone/>
              <a:defRPr sz="1800" b="0" i="0" u="none" strike="noStrike" cap="none">
                <a:solidFill>
                  <a:srgbClr val="0F5F82"/>
                </a:solidFill>
                <a:latin typeface="Century Gothic"/>
                <a:ea typeface="Century Gothic"/>
                <a:cs typeface="Century Gothic"/>
                <a:sym typeface="Century Gothic"/>
              </a:defRPr>
            </a:lvl1pPr>
            <a:lvl2pPr marL="457200" marR="0" lvl="1"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5pPr>
            <a:lvl6pPr marL="2286000" marR="0" lvl="5" indent="0" algn="l" rtl="0">
              <a:spcBef>
                <a:spcPts val="0"/>
              </a:spcBef>
              <a:buSzPct val="100000"/>
              <a:buNone/>
              <a:defRPr sz="1400" b="0" i="0" u="none" strike="noStrike" cap="none">
                <a:solidFill>
                  <a:srgbClr val="000000"/>
                </a:solidFill>
                <a:latin typeface="Arial"/>
                <a:ea typeface="Arial"/>
                <a:cs typeface="Arial"/>
                <a:sym typeface="Arial"/>
              </a:defRPr>
            </a:lvl6pPr>
            <a:lvl7pPr marL="2743200" marR="0" lvl="6" indent="0" algn="l" rtl="0">
              <a:spcBef>
                <a:spcPts val="0"/>
              </a:spcBef>
              <a:buSzPct val="100000"/>
              <a:buNone/>
              <a:defRPr sz="1400" b="0" i="0" u="none" strike="noStrike" cap="none">
                <a:solidFill>
                  <a:srgbClr val="000000"/>
                </a:solidFill>
                <a:latin typeface="Arial"/>
                <a:ea typeface="Arial"/>
                <a:cs typeface="Arial"/>
                <a:sym typeface="Arial"/>
              </a:defRPr>
            </a:lvl7pPr>
            <a:lvl8pPr marL="3200400" marR="0" lvl="7" indent="0" algn="l" rtl="0">
              <a:spcBef>
                <a:spcPts val="0"/>
              </a:spcBef>
              <a:buSzPct val="100000"/>
              <a:buNone/>
              <a:defRPr sz="1400" b="0" i="0" u="none" strike="noStrike" cap="none">
                <a:solidFill>
                  <a:srgbClr val="000000"/>
                </a:solidFill>
                <a:latin typeface="Arial"/>
                <a:ea typeface="Arial"/>
                <a:cs typeface="Arial"/>
                <a:sym typeface="Arial"/>
              </a:defRPr>
            </a:lvl8pPr>
            <a:lvl9pPr marL="3657600" marR="0" lvl="8" indent="0" algn="l" rtl="0">
              <a:spcBef>
                <a:spcPts val="0"/>
              </a:spcBef>
              <a:buSzPct val="100000"/>
              <a:buNone/>
              <a:defRPr sz="1400" b="0" i="0" u="none" strike="noStrike" cap="none">
                <a:solidFill>
                  <a:srgbClr val="000000"/>
                </a:solidFill>
                <a:latin typeface="Arial"/>
                <a:ea typeface="Arial"/>
                <a:cs typeface="Arial"/>
                <a:sym typeface="Arial"/>
              </a:defRPr>
            </a:lvl9pPr>
          </a:lstStyle>
          <a:p>
            <a:endParaRPr/>
          </a:p>
        </p:txBody>
      </p:sp>
      <p:sp>
        <p:nvSpPr>
          <p:cNvPr id="84" name="Shape 84"/>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889BAC"/>
                </a:solidFill>
                <a:latin typeface="Century Gothic"/>
                <a:ea typeface="Century Gothic"/>
                <a:cs typeface="Century Gothic"/>
                <a:sym typeface="Century Gothic"/>
              </a:rPr>
              <a:t>‹#›</a:t>
            </a:fld>
            <a:endParaRPr lang="en-US" sz="1200" b="0" i="0" u="none" strike="noStrike" cap="none">
              <a:solidFill>
                <a:srgbClr val="889BAC"/>
              </a:solidFill>
              <a:latin typeface="Century Gothic"/>
              <a:ea typeface="Century Gothic"/>
              <a:cs typeface="Century Gothic"/>
              <a:sym typeface="Century Gothic"/>
            </a:endParaRPr>
          </a:p>
        </p:txBody>
      </p:sp>
    </p:spTree>
  </p:cSld>
  <p:clrMapOvr>
    <a:masterClrMapping/>
  </p:clrMapOvr>
  <p:transition xmlns:p14="http://schemas.microsoft.com/office/powerpoint/2010/mai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5"/>
        <p:cNvGrpSpPr/>
        <p:nvPr/>
      </p:nvGrpSpPr>
      <p:grpSpPr>
        <a:xfrm>
          <a:off x="0" y="0"/>
          <a:ext cx="0" cy="0"/>
          <a:chOff x="0" y="0"/>
          <a:chExt cx="0" cy="0"/>
        </a:xfrm>
      </p:grpSpPr>
      <p:sp>
        <p:nvSpPr>
          <p:cNvPr id="86" name="Shape 86"/>
          <p:cNvSpPr txBox="1">
            <a:spLocks noGrp="1"/>
          </p:cNvSpPr>
          <p:nvPr>
            <p:ph type="title"/>
          </p:nvPr>
        </p:nvSpPr>
        <p:spPr>
          <a:xfrm rot="5400000">
            <a:off x="7133431" y="1956594"/>
            <a:ext cx="5811838" cy="2628900"/>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ct val="100000"/>
              <a:buFont typeface="Century Gothic"/>
              <a:buNone/>
              <a:defRPr sz="4400" b="1" i="0" u="none" strike="noStrike" cap="none">
                <a:solidFill>
                  <a:schemeClr val="dk1"/>
                </a:solidFill>
                <a:latin typeface="Century Gothic"/>
                <a:ea typeface="Century Gothic"/>
                <a:cs typeface="Century Gothic"/>
                <a:sym typeface="Century Gothic"/>
              </a:defRPr>
            </a:lvl1pPr>
            <a:lvl2pPr marL="0" marR="0" lvl="1"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2pPr>
            <a:lvl3pPr marL="0" marR="0" lvl="2"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3pPr>
            <a:lvl4pPr marL="0" marR="0" lvl="3"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4pPr>
            <a:lvl5pPr marL="0" marR="0" lvl="4"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5pPr>
            <a:lvl6pPr marL="457200" marR="0" lvl="5"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6pPr>
            <a:lvl7pPr marL="914400" marR="0" lvl="6"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7pPr>
            <a:lvl8pPr marL="1371600" marR="0" lvl="7"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8pPr>
            <a:lvl9pPr marL="1828800" marR="0" lvl="8"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9pPr>
          </a:lstStyle>
          <a:p>
            <a:endParaRPr/>
          </a:p>
        </p:txBody>
      </p:sp>
      <p:sp>
        <p:nvSpPr>
          <p:cNvPr id="87" name="Shape 87"/>
          <p:cNvSpPr txBox="1">
            <a:spLocks noGrp="1"/>
          </p:cNvSpPr>
          <p:nvPr>
            <p:ph type="body" idx="1"/>
          </p:nvPr>
        </p:nvSpPr>
        <p:spPr>
          <a:xfrm rot="5400000">
            <a:off x="1799431" y="-596106"/>
            <a:ext cx="5811838" cy="7734300"/>
          </a:xfrm>
          <a:prstGeom prst="rect">
            <a:avLst/>
          </a:prstGeom>
          <a:noFill/>
          <a:ln>
            <a:noFill/>
          </a:ln>
        </p:spPr>
        <p:txBody>
          <a:bodyPr wrap="square" lIns="91425" tIns="91425" rIns="91425" bIns="91425" anchor="t" anchorCtr="0"/>
          <a:lstStyle>
            <a:lvl1pPr marL="228600" marR="0" lvl="0" indent="127000" algn="l" rtl="0">
              <a:lnSpc>
                <a:spcPct val="90000"/>
              </a:lnSpc>
              <a:spcBef>
                <a:spcPts val="1000"/>
              </a:spcBef>
              <a:spcAft>
                <a:spcPts val="0"/>
              </a:spcAft>
              <a:buClr>
                <a:srgbClr val="000000"/>
              </a:buClr>
              <a:buSzPct val="100000"/>
              <a:buFont typeface="Arial"/>
              <a:buChar char="•"/>
              <a:defRPr sz="2800" b="0" i="0" u="none" strike="noStrike" cap="none">
                <a:solidFill>
                  <a:srgbClr val="000000"/>
                </a:solidFill>
                <a:latin typeface="Century Gothic"/>
                <a:ea typeface="Century Gothic"/>
                <a:cs typeface="Century Gothic"/>
                <a:sym typeface="Century Gothic"/>
              </a:defRPr>
            </a:lvl1pPr>
            <a:lvl2pPr marL="685800" marR="0" lvl="1" indent="76200" algn="l" rtl="0">
              <a:lnSpc>
                <a:spcPct val="90000"/>
              </a:lnSpc>
              <a:spcBef>
                <a:spcPts val="500"/>
              </a:spcBef>
              <a:spcAft>
                <a:spcPts val="0"/>
              </a:spcAft>
              <a:buClr>
                <a:srgbClr val="000000"/>
              </a:buClr>
              <a:buSzPct val="100000"/>
              <a:buFont typeface="Arial"/>
              <a:buChar char="•"/>
              <a:defRPr sz="2400" b="0" i="0" u="none" strike="noStrike" cap="none">
                <a:solidFill>
                  <a:srgbClr val="000000"/>
                </a:solidFill>
                <a:latin typeface="Century Gothic"/>
                <a:ea typeface="Century Gothic"/>
                <a:cs typeface="Century Gothic"/>
                <a:sym typeface="Century Gothic"/>
              </a:defRPr>
            </a:lvl2pPr>
            <a:lvl3pPr marL="1143000" marR="0" lvl="2" indent="25400" algn="l" rtl="0">
              <a:lnSpc>
                <a:spcPct val="90000"/>
              </a:lnSpc>
              <a:spcBef>
                <a:spcPts val="500"/>
              </a:spcBef>
              <a:spcAft>
                <a:spcPts val="0"/>
              </a:spcAft>
              <a:buClr>
                <a:srgbClr val="000000"/>
              </a:buClr>
              <a:buSzPct val="100000"/>
              <a:buFont typeface="Arial"/>
              <a:buChar char="•"/>
              <a:defRPr sz="2000" b="0" i="0" u="none" strike="noStrike" cap="none">
                <a:solidFill>
                  <a:srgbClr val="000000"/>
                </a:solidFill>
                <a:latin typeface="Century Gothic"/>
                <a:ea typeface="Century Gothic"/>
                <a:cs typeface="Century Gothic"/>
                <a:sym typeface="Century Gothic"/>
              </a:defRPr>
            </a:lvl3pPr>
            <a:lvl4pPr marL="1600200" marR="0" lvl="3" indent="0" algn="l" rtl="0">
              <a:lnSpc>
                <a:spcPct val="90000"/>
              </a:lnSpc>
              <a:spcBef>
                <a:spcPts val="500"/>
              </a:spcBef>
              <a:spcAft>
                <a:spcPts val="0"/>
              </a:spcAft>
              <a:buClr>
                <a:srgbClr val="000000"/>
              </a:buClr>
              <a:buSzPct val="100000"/>
              <a:buFont typeface="Arial"/>
              <a:buChar char="•"/>
              <a:defRPr sz="1800" b="0" i="0" u="none" strike="noStrike" cap="none">
                <a:solidFill>
                  <a:srgbClr val="000000"/>
                </a:solidFill>
                <a:latin typeface="Century Gothic"/>
                <a:ea typeface="Century Gothic"/>
                <a:cs typeface="Century Gothic"/>
                <a:sym typeface="Century Gothic"/>
              </a:defRPr>
            </a:lvl4pPr>
            <a:lvl5pPr marL="2057400" marR="0" lvl="4" indent="0" algn="l" rtl="0">
              <a:lnSpc>
                <a:spcPct val="90000"/>
              </a:lnSpc>
              <a:spcBef>
                <a:spcPts val="500"/>
              </a:spcBef>
              <a:spcAft>
                <a:spcPts val="0"/>
              </a:spcAft>
              <a:buClr>
                <a:srgbClr val="000000"/>
              </a:buClr>
              <a:buSzPct val="100000"/>
              <a:buFont typeface="Arial"/>
              <a:buChar char="•"/>
              <a:defRPr sz="1800" b="0" i="0" u="none" strike="noStrike" cap="none">
                <a:solidFill>
                  <a:srgbClr val="000000"/>
                </a:solidFill>
                <a:latin typeface="Century Gothic"/>
                <a:ea typeface="Century Gothic"/>
                <a:cs typeface="Century Gothic"/>
                <a:sym typeface="Century Gothic"/>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8" name="Shape 88"/>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t" anchorCtr="0"/>
          <a:lstStyle>
            <a:lvl1pPr marL="0" marR="0" lvl="0" indent="0" algn="l" rtl="0">
              <a:spcBef>
                <a:spcPts val="0"/>
              </a:spcBef>
              <a:spcAft>
                <a:spcPts val="0"/>
              </a:spcAft>
              <a:buSzPct val="77777"/>
              <a:buNone/>
              <a:defRPr sz="1800" b="0" i="0" u="none" strike="noStrike" cap="none">
                <a:solidFill>
                  <a:srgbClr val="0F5F82"/>
                </a:solidFill>
                <a:latin typeface="Century Gothic"/>
                <a:ea typeface="Century Gothic"/>
                <a:cs typeface="Century Gothic"/>
                <a:sym typeface="Century Gothic"/>
              </a:defRPr>
            </a:lvl1pPr>
            <a:lvl2pPr marL="457200" marR="0" lvl="1"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5pPr>
            <a:lvl6pPr marL="2286000" marR="0" lvl="5" indent="0" algn="l" rtl="0">
              <a:spcBef>
                <a:spcPts val="0"/>
              </a:spcBef>
              <a:buSzPct val="100000"/>
              <a:buNone/>
              <a:defRPr sz="1400" b="0" i="0" u="none" strike="noStrike" cap="none">
                <a:solidFill>
                  <a:srgbClr val="000000"/>
                </a:solidFill>
                <a:latin typeface="Arial"/>
                <a:ea typeface="Arial"/>
                <a:cs typeface="Arial"/>
                <a:sym typeface="Arial"/>
              </a:defRPr>
            </a:lvl6pPr>
            <a:lvl7pPr marL="2743200" marR="0" lvl="6" indent="0" algn="l" rtl="0">
              <a:spcBef>
                <a:spcPts val="0"/>
              </a:spcBef>
              <a:buSzPct val="100000"/>
              <a:buNone/>
              <a:defRPr sz="1400" b="0" i="0" u="none" strike="noStrike" cap="none">
                <a:solidFill>
                  <a:srgbClr val="000000"/>
                </a:solidFill>
                <a:latin typeface="Arial"/>
                <a:ea typeface="Arial"/>
                <a:cs typeface="Arial"/>
                <a:sym typeface="Arial"/>
              </a:defRPr>
            </a:lvl7pPr>
            <a:lvl8pPr marL="3200400" marR="0" lvl="7" indent="0" algn="l" rtl="0">
              <a:spcBef>
                <a:spcPts val="0"/>
              </a:spcBef>
              <a:buSzPct val="100000"/>
              <a:buNone/>
              <a:defRPr sz="1400" b="0" i="0" u="none" strike="noStrike" cap="none">
                <a:solidFill>
                  <a:srgbClr val="000000"/>
                </a:solidFill>
                <a:latin typeface="Arial"/>
                <a:ea typeface="Arial"/>
                <a:cs typeface="Arial"/>
                <a:sym typeface="Arial"/>
              </a:defRPr>
            </a:lvl8pPr>
            <a:lvl9pPr marL="3657600" marR="0" lvl="8" indent="0" algn="l" rtl="0">
              <a:spcBef>
                <a:spcPts val="0"/>
              </a:spcBef>
              <a:buSzPct val="100000"/>
              <a:buNone/>
              <a:defRPr sz="1400" b="0" i="0" u="none" strike="noStrike" cap="none">
                <a:solidFill>
                  <a:srgbClr val="000000"/>
                </a:solidFill>
                <a:latin typeface="Arial"/>
                <a:ea typeface="Arial"/>
                <a:cs typeface="Arial"/>
                <a:sym typeface="Arial"/>
              </a:defRPr>
            </a:lvl9pPr>
          </a:lstStyle>
          <a:p>
            <a:endParaRPr/>
          </a:p>
        </p:txBody>
      </p:sp>
      <p:sp>
        <p:nvSpPr>
          <p:cNvPr id="89" name="Shape 89"/>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t" anchorCtr="0"/>
          <a:lstStyle>
            <a:lvl1pPr marL="0" marR="0" lvl="0" indent="0" algn="l" rtl="0">
              <a:spcBef>
                <a:spcPts val="0"/>
              </a:spcBef>
              <a:spcAft>
                <a:spcPts val="0"/>
              </a:spcAft>
              <a:buSzPct val="77777"/>
              <a:buNone/>
              <a:defRPr sz="1800" b="0" i="0" u="none" strike="noStrike" cap="none">
                <a:solidFill>
                  <a:srgbClr val="0F5F82"/>
                </a:solidFill>
                <a:latin typeface="Century Gothic"/>
                <a:ea typeface="Century Gothic"/>
                <a:cs typeface="Century Gothic"/>
                <a:sym typeface="Century Gothic"/>
              </a:defRPr>
            </a:lvl1pPr>
            <a:lvl2pPr marL="457200" marR="0" lvl="1"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5pPr>
            <a:lvl6pPr marL="2286000" marR="0" lvl="5" indent="0" algn="l" rtl="0">
              <a:spcBef>
                <a:spcPts val="0"/>
              </a:spcBef>
              <a:buSzPct val="100000"/>
              <a:buNone/>
              <a:defRPr sz="1400" b="0" i="0" u="none" strike="noStrike" cap="none">
                <a:solidFill>
                  <a:srgbClr val="000000"/>
                </a:solidFill>
                <a:latin typeface="Arial"/>
                <a:ea typeface="Arial"/>
                <a:cs typeface="Arial"/>
                <a:sym typeface="Arial"/>
              </a:defRPr>
            </a:lvl6pPr>
            <a:lvl7pPr marL="2743200" marR="0" lvl="6" indent="0" algn="l" rtl="0">
              <a:spcBef>
                <a:spcPts val="0"/>
              </a:spcBef>
              <a:buSzPct val="100000"/>
              <a:buNone/>
              <a:defRPr sz="1400" b="0" i="0" u="none" strike="noStrike" cap="none">
                <a:solidFill>
                  <a:srgbClr val="000000"/>
                </a:solidFill>
                <a:latin typeface="Arial"/>
                <a:ea typeface="Arial"/>
                <a:cs typeface="Arial"/>
                <a:sym typeface="Arial"/>
              </a:defRPr>
            </a:lvl7pPr>
            <a:lvl8pPr marL="3200400" marR="0" lvl="7" indent="0" algn="l" rtl="0">
              <a:spcBef>
                <a:spcPts val="0"/>
              </a:spcBef>
              <a:buSzPct val="100000"/>
              <a:buNone/>
              <a:defRPr sz="1400" b="0" i="0" u="none" strike="noStrike" cap="none">
                <a:solidFill>
                  <a:srgbClr val="000000"/>
                </a:solidFill>
                <a:latin typeface="Arial"/>
                <a:ea typeface="Arial"/>
                <a:cs typeface="Arial"/>
                <a:sym typeface="Arial"/>
              </a:defRPr>
            </a:lvl8pPr>
            <a:lvl9pPr marL="3657600" marR="0" lvl="8" indent="0" algn="l" rtl="0">
              <a:spcBef>
                <a:spcPts val="0"/>
              </a:spcBef>
              <a:buSzPct val="100000"/>
              <a:buNone/>
              <a:defRPr sz="1400" b="0" i="0" u="none" strike="noStrike" cap="none">
                <a:solidFill>
                  <a:srgbClr val="000000"/>
                </a:solidFill>
                <a:latin typeface="Arial"/>
                <a:ea typeface="Arial"/>
                <a:cs typeface="Arial"/>
                <a:sym typeface="Arial"/>
              </a:defRPr>
            </a:lvl9pPr>
          </a:lstStyle>
          <a:p>
            <a:endParaRPr/>
          </a:p>
        </p:txBody>
      </p:sp>
      <p:sp>
        <p:nvSpPr>
          <p:cNvPr id="90" name="Shape 90"/>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889BAC"/>
                </a:solidFill>
                <a:latin typeface="Century Gothic"/>
                <a:ea typeface="Century Gothic"/>
                <a:cs typeface="Century Gothic"/>
                <a:sym typeface="Century Gothic"/>
              </a:rPr>
              <a:t>‹#›</a:t>
            </a:fld>
            <a:endParaRPr lang="en-US" sz="1200" b="0" i="0" u="none" strike="noStrike" cap="none">
              <a:solidFill>
                <a:srgbClr val="889BAC"/>
              </a:solidFill>
              <a:latin typeface="Century Gothic"/>
              <a:ea typeface="Century Gothic"/>
              <a:cs typeface="Century Gothic"/>
              <a:sym typeface="Century Gothic"/>
            </a:endParaRPr>
          </a:p>
        </p:txBody>
      </p:sp>
    </p:spTree>
  </p:cSld>
  <p:clrMapOvr>
    <a:masterClrMapping/>
  </p:clrMapOvr>
  <p:transition xmlns:p14="http://schemas.microsoft.com/office/powerpoint/2010/mai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tellysbilde">
    <p:spTree>
      <p:nvGrpSpPr>
        <p:cNvPr id="1" name="Shape 91"/>
        <p:cNvGrpSpPr/>
        <p:nvPr/>
      </p:nvGrpSpPr>
      <p:grpSpPr>
        <a:xfrm>
          <a:off x="0" y="0"/>
          <a:ext cx="0" cy="0"/>
          <a:chOff x="0" y="0"/>
          <a:chExt cx="0" cy="0"/>
        </a:xfrm>
      </p:grpSpPr>
      <p:sp>
        <p:nvSpPr>
          <p:cNvPr id="92" name="Shape 92"/>
          <p:cNvSpPr txBox="1">
            <a:spLocks noGrp="1"/>
          </p:cNvSpPr>
          <p:nvPr>
            <p:ph type="ctrTitle"/>
          </p:nvPr>
        </p:nvSpPr>
        <p:spPr>
          <a:xfrm>
            <a:off x="609600" y="119710"/>
            <a:ext cx="10363200" cy="1470025"/>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ct val="100000"/>
              <a:buFont typeface="Century Gothic"/>
              <a:buNone/>
              <a:defRPr sz="4400" b="1" i="0" u="none" strike="noStrike" cap="none">
                <a:solidFill>
                  <a:schemeClr val="dk1"/>
                </a:solidFill>
                <a:latin typeface="Century Gothic"/>
                <a:ea typeface="Century Gothic"/>
                <a:cs typeface="Century Gothic"/>
                <a:sym typeface="Century Gothic"/>
              </a:defRPr>
            </a:lvl1pPr>
            <a:lvl2pPr marL="0" marR="0" lvl="1"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2pPr>
            <a:lvl3pPr marL="0" marR="0" lvl="2"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3pPr>
            <a:lvl4pPr marL="0" marR="0" lvl="3"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4pPr>
            <a:lvl5pPr marL="0" marR="0" lvl="4"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5pPr>
            <a:lvl6pPr marL="457200" marR="0" lvl="5"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6pPr>
            <a:lvl7pPr marL="914400" marR="0" lvl="6"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7pPr>
            <a:lvl8pPr marL="1371600" marR="0" lvl="7"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8pPr>
            <a:lvl9pPr marL="1828800" marR="0" lvl="8"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9pPr>
          </a:lstStyle>
          <a:p>
            <a:endParaRPr/>
          </a:p>
        </p:txBody>
      </p:sp>
      <p:sp>
        <p:nvSpPr>
          <p:cNvPr id="93" name="Shape 93"/>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889BAC"/>
                </a:solidFill>
                <a:latin typeface="Century Gothic"/>
                <a:ea typeface="Century Gothic"/>
                <a:cs typeface="Century Gothic"/>
                <a:sym typeface="Century Gothic"/>
              </a:rPr>
              <a:t>‹#›</a:t>
            </a:fld>
            <a:endParaRPr lang="en-US" sz="1200" b="0" i="0" u="none" strike="noStrike" cap="none">
              <a:solidFill>
                <a:srgbClr val="889BAC"/>
              </a:solidFill>
              <a:latin typeface="Century Gothic"/>
              <a:ea typeface="Century Gothic"/>
              <a:cs typeface="Century Gothic"/>
              <a:sym typeface="Century Gothic"/>
            </a:endParaRPr>
          </a:p>
        </p:txBody>
      </p:sp>
    </p:spTree>
  </p:cSld>
  <p:clrMapOvr>
    <a:masterClrMapping/>
  </p:clrMapOvr>
  <p:transition xmlns:p14="http://schemas.microsoft.com/office/powerpoint/2010/mai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ontent">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624417" y="578341"/>
            <a:ext cx="10943168" cy="586153"/>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ct val="100000"/>
              <a:buFont typeface="Century Gothic"/>
              <a:buNone/>
              <a:defRPr sz="4400" b="1" i="0" u="none" strike="noStrike" cap="none">
                <a:solidFill>
                  <a:schemeClr val="dk1"/>
                </a:solidFill>
                <a:latin typeface="Century Gothic"/>
                <a:ea typeface="Century Gothic"/>
                <a:cs typeface="Century Gothic"/>
                <a:sym typeface="Century Gothic"/>
              </a:defRPr>
            </a:lvl1pPr>
            <a:lvl2pPr marL="0" marR="0" lvl="1"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2pPr>
            <a:lvl3pPr marL="0" marR="0" lvl="2"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3pPr>
            <a:lvl4pPr marL="0" marR="0" lvl="3"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4pPr>
            <a:lvl5pPr marL="0" marR="0" lvl="4"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5pPr>
            <a:lvl6pPr marL="457200" marR="0" lvl="5"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6pPr>
            <a:lvl7pPr marL="914400" marR="0" lvl="6"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7pPr>
            <a:lvl8pPr marL="1371600" marR="0" lvl="7"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8pPr>
            <a:lvl9pPr marL="1828800" marR="0" lvl="8"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9pPr>
          </a:lstStyle>
          <a:p>
            <a:endParaRPr/>
          </a:p>
        </p:txBody>
      </p:sp>
      <p:sp>
        <p:nvSpPr>
          <p:cNvPr id="96" name="Shape 96"/>
          <p:cNvSpPr txBox="1">
            <a:spLocks noGrp="1"/>
          </p:cNvSpPr>
          <p:nvPr>
            <p:ph type="body" idx="1"/>
          </p:nvPr>
        </p:nvSpPr>
        <p:spPr>
          <a:xfrm>
            <a:off x="624417" y="1600204"/>
            <a:ext cx="10943168" cy="4525433"/>
          </a:xfrm>
          <a:prstGeom prst="rect">
            <a:avLst/>
          </a:prstGeom>
          <a:noFill/>
          <a:ln>
            <a:noFill/>
          </a:ln>
        </p:spPr>
        <p:txBody>
          <a:bodyPr wrap="square" lIns="91425" tIns="91425" rIns="91425" bIns="91425" anchor="t" anchorCtr="0"/>
          <a:lstStyle>
            <a:lvl1pPr marL="228600" marR="0" lvl="0" indent="105854" algn="l" rtl="0">
              <a:lnSpc>
                <a:spcPct val="90000"/>
              </a:lnSpc>
              <a:spcBef>
                <a:spcPts val="1000"/>
              </a:spcBef>
              <a:spcAft>
                <a:spcPts val="0"/>
              </a:spcAft>
              <a:buClr>
                <a:schemeClr val="dk1"/>
              </a:buClr>
              <a:buSzPct val="100000"/>
              <a:buFont typeface="Arial"/>
              <a:buChar char="•"/>
              <a:defRPr sz="2667" b="0" i="0" u="none" strike="noStrike" cap="none">
                <a:solidFill>
                  <a:schemeClr val="dk1"/>
                </a:solidFill>
                <a:latin typeface="Century Gothic"/>
                <a:ea typeface="Century Gothic"/>
                <a:cs typeface="Century Gothic"/>
                <a:sym typeface="Century Gothic"/>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entury Gothic"/>
                <a:ea typeface="Century Gothic"/>
                <a:cs typeface="Century Gothic"/>
                <a:sym typeface="Century Gothic"/>
              </a:defRPr>
            </a:lvl2pPr>
            <a:lvl3pPr marL="1143000" marR="0" lvl="2" indent="33845" algn="l" rtl="0">
              <a:lnSpc>
                <a:spcPct val="90000"/>
              </a:lnSpc>
              <a:spcBef>
                <a:spcPts val="500"/>
              </a:spcBef>
              <a:spcAft>
                <a:spcPts val="0"/>
              </a:spcAft>
              <a:buClr>
                <a:schemeClr val="dk1"/>
              </a:buClr>
              <a:buSzPct val="100000"/>
              <a:buFont typeface="Arial"/>
              <a:buChar char="•"/>
              <a:defRPr sz="2133" b="0" i="0" u="none" strike="noStrike" cap="none">
                <a:solidFill>
                  <a:schemeClr val="dk1"/>
                </a:solidFill>
                <a:latin typeface="Century Gothic"/>
                <a:ea typeface="Century Gothic"/>
                <a:cs typeface="Century Gothic"/>
                <a:sym typeface="Century Gothic"/>
              </a:defRPr>
            </a:lvl3pPr>
            <a:lvl4pPr marL="1600200" marR="0" lvl="3" indent="4254" algn="l" rtl="0">
              <a:lnSpc>
                <a:spcPct val="90000"/>
              </a:lnSpc>
              <a:spcBef>
                <a:spcPts val="500"/>
              </a:spcBef>
              <a:spcAft>
                <a:spcPts val="0"/>
              </a:spcAft>
              <a:buClr>
                <a:schemeClr val="dk1"/>
              </a:buClr>
              <a:buSzPct val="100000"/>
              <a:buFont typeface="Arial"/>
              <a:buChar char="•"/>
              <a:defRPr sz="1867" b="0" i="0" u="none" strike="noStrike" cap="none">
                <a:solidFill>
                  <a:schemeClr val="dk1"/>
                </a:solidFill>
                <a:latin typeface="Century Gothic"/>
                <a:ea typeface="Century Gothic"/>
                <a:cs typeface="Century Gothic"/>
                <a:sym typeface="Century Gothic"/>
              </a:defRPr>
            </a:lvl4pPr>
            <a:lvl5pPr marL="2057400" marR="0" lvl="4"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7" name="Shape 97"/>
          <p:cNvSpPr txBox="1">
            <a:spLocks noGrp="1"/>
          </p:cNvSpPr>
          <p:nvPr>
            <p:ph type="sldNum" idx="12"/>
          </p:nvPr>
        </p:nvSpPr>
        <p:spPr>
          <a:xfrm>
            <a:off x="609600" y="6234113"/>
            <a:ext cx="28448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400" b="0" i="0" u="none" strike="noStrike" cap="none">
                <a:solidFill>
                  <a:srgbClr val="005776"/>
                </a:solidFill>
                <a:latin typeface="Georgia"/>
                <a:ea typeface="Georgia"/>
                <a:cs typeface="Georgia"/>
                <a:sym typeface="Georgia"/>
              </a:rPr>
              <a:t>‹#›</a:t>
            </a:fld>
            <a:endParaRPr lang="en-US" sz="1400" b="0" i="0" u="none" strike="noStrike" cap="none">
              <a:solidFill>
                <a:srgbClr val="005776"/>
              </a:solidFill>
              <a:latin typeface="Georgia"/>
              <a:ea typeface="Georgia"/>
              <a:cs typeface="Georgia"/>
              <a:sym typeface="Georgia"/>
            </a:endParaRPr>
          </a:p>
        </p:txBody>
      </p:sp>
    </p:spTree>
  </p:cSld>
  <p:clrMapOvr>
    <a:masterClrMapping/>
  </p:clrMapOvr>
  <p:transition xmlns:p14="http://schemas.microsoft.com/office/powerpoint/2010/main">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2_Title Slide">
    <p:bg>
      <p:bgPr>
        <a:blipFill rotWithShape="1">
          <a:blip r:embed="rId2">
            <a:alphaModFix/>
          </a:blip>
          <a:stretch>
            <a:fillRect/>
          </a:stretch>
        </a:blipFill>
        <a:effectLst/>
      </p:bgPr>
    </p:bg>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290286" y="1064306"/>
            <a:ext cx="3396343" cy="2387600"/>
          </a:xfrm>
          <a:prstGeom prst="rect">
            <a:avLst/>
          </a:prstGeom>
          <a:noFill/>
          <a:ln>
            <a:noFill/>
          </a:ln>
        </p:spPr>
        <p:txBody>
          <a:bodyPr wrap="square" lIns="91425" tIns="91425" rIns="91425" bIns="91425" anchor="b" anchorCtr="0"/>
          <a:lstStyle>
            <a:lvl1pPr marL="0" marR="0" lvl="0" indent="0" algn="ctr" rtl="0">
              <a:lnSpc>
                <a:spcPct val="90000"/>
              </a:lnSpc>
              <a:spcBef>
                <a:spcPts val="0"/>
              </a:spcBef>
              <a:spcAft>
                <a:spcPts val="0"/>
              </a:spcAft>
              <a:buClr>
                <a:schemeClr val="dk1"/>
              </a:buClr>
              <a:buSzPct val="100000"/>
              <a:buFont typeface="Century Gothic"/>
              <a:buNone/>
              <a:defRPr sz="3600" b="1" i="0" u="none" strike="noStrike" cap="none">
                <a:solidFill>
                  <a:schemeClr val="dk1"/>
                </a:solidFill>
                <a:latin typeface="Century Gothic"/>
                <a:ea typeface="Century Gothic"/>
                <a:cs typeface="Century Gothic"/>
                <a:sym typeface="Century Gothic"/>
              </a:defRPr>
            </a:lvl1pPr>
            <a:lvl2pPr marL="0" marR="0" lvl="1"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2pPr>
            <a:lvl3pPr marL="0" marR="0" lvl="2"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3pPr>
            <a:lvl4pPr marL="0" marR="0" lvl="3"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4pPr>
            <a:lvl5pPr marL="0" marR="0" lvl="4"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5pPr>
            <a:lvl6pPr marL="457200" marR="0" lvl="5"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6pPr>
            <a:lvl7pPr marL="914400" marR="0" lvl="6"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7pPr>
            <a:lvl8pPr marL="1371600" marR="0" lvl="7"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8pPr>
            <a:lvl9pPr marL="1828800" marR="0" lvl="8"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9pPr>
          </a:lstStyle>
          <a:p>
            <a:endParaRPr/>
          </a:p>
        </p:txBody>
      </p:sp>
      <p:sp>
        <p:nvSpPr>
          <p:cNvPr id="100" name="Shape 100"/>
          <p:cNvSpPr txBox="1">
            <a:spLocks noGrp="1"/>
          </p:cNvSpPr>
          <p:nvPr>
            <p:ph type="subTitle" idx="1"/>
          </p:nvPr>
        </p:nvSpPr>
        <p:spPr>
          <a:xfrm>
            <a:off x="290286" y="3602038"/>
            <a:ext cx="3396343" cy="1655762"/>
          </a:xfrm>
          <a:prstGeom prst="rect">
            <a:avLst/>
          </a:prstGeom>
          <a:noFill/>
          <a:ln>
            <a:noFill/>
          </a:ln>
        </p:spPr>
        <p:txBody>
          <a:bodyPr wrap="square" lIns="91425" tIns="91425" rIns="91425" bIns="91425" anchor="t" anchorCtr="0"/>
          <a:lstStyle>
            <a:lvl1pPr marL="0" marR="0" lvl="0" indent="0" algn="ctr" rtl="0">
              <a:lnSpc>
                <a:spcPct val="90000"/>
              </a:lnSpc>
              <a:spcBef>
                <a:spcPts val="1000"/>
              </a:spcBef>
              <a:spcAft>
                <a:spcPts val="0"/>
              </a:spcAft>
              <a:buClr>
                <a:srgbClr val="000000"/>
              </a:buClr>
              <a:buSzPct val="100000"/>
              <a:buFont typeface="Arial"/>
              <a:buNone/>
              <a:defRPr sz="2400" b="0" i="0" u="none" strike="noStrike" cap="none">
                <a:solidFill>
                  <a:srgbClr val="000000"/>
                </a:solidFill>
                <a:latin typeface="Century Gothic"/>
                <a:ea typeface="Century Gothic"/>
                <a:cs typeface="Century Gothic"/>
                <a:sym typeface="Century Gothic"/>
              </a:defRPr>
            </a:lvl1pPr>
            <a:lvl2pPr marL="457200" marR="0" lvl="1" indent="0" algn="ctr" rtl="0">
              <a:lnSpc>
                <a:spcPct val="90000"/>
              </a:lnSpc>
              <a:spcBef>
                <a:spcPts val="500"/>
              </a:spcBef>
              <a:spcAft>
                <a:spcPts val="0"/>
              </a:spcAft>
              <a:buClr>
                <a:srgbClr val="000000"/>
              </a:buClr>
              <a:buSzPct val="100000"/>
              <a:buFont typeface="Arial"/>
              <a:buNone/>
              <a:defRPr sz="2000" b="0" i="0" u="none" strike="noStrike" cap="none">
                <a:solidFill>
                  <a:srgbClr val="000000"/>
                </a:solidFill>
                <a:latin typeface="Century Gothic"/>
                <a:ea typeface="Century Gothic"/>
                <a:cs typeface="Century Gothic"/>
                <a:sym typeface="Century Gothic"/>
              </a:defRPr>
            </a:lvl2pPr>
            <a:lvl3pPr marL="914400" marR="0" lvl="2" indent="0" algn="ctr" rtl="0">
              <a:lnSpc>
                <a:spcPct val="90000"/>
              </a:lnSpc>
              <a:spcBef>
                <a:spcPts val="500"/>
              </a:spcBef>
              <a:spcAft>
                <a:spcPts val="0"/>
              </a:spcAft>
              <a:buClr>
                <a:srgbClr val="000000"/>
              </a:buClr>
              <a:buSzPct val="100000"/>
              <a:buFont typeface="Arial"/>
              <a:buNone/>
              <a:defRPr sz="1800" b="0" i="0" u="none" strike="noStrike" cap="none">
                <a:solidFill>
                  <a:srgbClr val="000000"/>
                </a:solidFill>
                <a:latin typeface="Century Gothic"/>
                <a:ea typeface="Century Gothic"/>
                <a:cs typeface="Century Gothic"/>
                <a:sym typeface="Century Gothic"/>
              </a:defRPr>
            </a:lvl3pPr>
            <a:lvl4pPr marL="1371600" marR="0" lvl="3" indent="0" algn="ctr" rtl="0">
              <a:lnSpc>
                <a:spcPct val="90000"/>
              </a:lnSpc>
              <a:spcBef>
                <a:spcPts val="500"/>
              </a:spcBef>
              <a:spcAft>
                <a:spcPts val="0"/>
              </a:spcAft>
              <a:buClr>
                <a:srgbClr val="000000"/>
              </a:buClr>
              <a:buSzPct val="100000"/>
              <a:buFont typeface="Arial"/>
              <a:buNone/>
              <a:defRPr sz="1600" b="0" i="0" u="none" strike="noStrike" cap="none">
                <a:solidFill>
                  <a:srgbClr val="000000"/>
                </a:solidFill>
                <a:latin typeface="Century Gothic"/>
                <a:ea typeface="Century Gothic"/>
                <a:cs typeface="Century Gothic"/>
                <a:sym typeface="Century Gothic"/>
              </a:defRPr>
            </a:lvl4pPr>
            <a:lvl5pPr marL="1828800" marR="0" lvl="4" indent="0" algn="ctr" rtl="0">
              <a:lnSpc>
                <a:spcPct val="90000"/>
              </a:lnSpc>
              <a:spcBef>
                <a:spcPts val="500"/>
              </a:spcBef>
              <a:spcAft>
                <a:spcPts val="0"/>
              </a:spcAft>
              <a:buClr>
                <a:srgbClr val="000000"/>
              </a:buClr>
              <a:buSzPct val="100000"/>
              <a:buFont typeface="Arial"/>
              <a:buNone/>
              <a:defRPr sz="1600" b="0" i="0" u="none" strike="noStrike" cap="none">
                <a:solidFill>
                  <a:srgbClr val="000000"/>
                </a:solidFill>
                <a:latin typeface="Century Gothic"/>
                <a:ea typeface="Century Gothic"/>
                <a:cs typeface="Century Gothic"/>
                <a:sym typeface="Century Gothic"/>
              </a:defRPr>
            </a:lvl5pPr>
            <a:lvl6pPr marL="2286000" marR="0" lvl="5" indent="0" algn="ctr" rtl="0">
              <a:lnSpc>
                <a:spcPct val="90000"/>
              </a:lnSpc>
              <a:spcBef>
                <a:spcPts val="500"/>
              </a:spcBef>
              <a:spcAft>
                <a:spcPts val="0"/>
              </a:spcAft>
              <a:buClr>
                <a:schemeClr val="dk1"/>
              </a:buClr>
              <a:buSzPct val="100000"/>
              <a:buFont typeface="Arial"/>
              <a:buNone/>
              <a:defRPr sz="1600" b="0" i="0" u="none" strike="noStrike" cap="none">
                <a:solidFill>
                  <a:schemeClr val="dk1"/>
                </a:solidFill>
                <a:latin typeface="Century Gothic"/>
                <a:ea typeface="Century Gothic"/>
                <a:cs typeface="Century Gothic"/>
                <a:sym typeface="Century Gothic"/>
              </a:defRPr>
            </a:lvl6pPr>
            <a:lvl7pPr marL="2743200" marR="0" lvl="6" indent="0" algn="ctr" rtl="0">
              <a:lnSpc>
                <a:spcPct val="90000"/>
              </a:lnSpc>
              <a:spcBef>
                <a:spcPts val="500"/>
              </a:spcBef>
              <a:spcAft>
                <a:spcPts val="0"/>
              </a:spcAft>
              <a:buClr>
                <a:schemeClr val="dk1"/>
              </a:buClr>
              <a:buSzPct val="100000"/>
              <a:buFont typeface="Arial"/>
              <a:buNone/>
              <a:defRPr sz="1600" b="0" i="0" u="none" strike="noStrike" cap="none">
                <a:solidFill>
                  <a:schemeClr val="dk1"/>
                </a:solidFill>
                <a:latin typeface="Century Gothic"/>
                <a:ea typeface="Century Gothic"/>
                <a:cs typeface="Century Gothic"/>
                <a:sym typeface="Century Gothic"/>
              </a:defRPr>
            </a:lvl7pPr>
            <a:lvl8pPr marL="3200400" marR="0" lvl="7" indent="0" algn="ctr" rtl="0">
              <a:lnSpc>
                <a:spcPct val="90000"/>
              </a:lnSpc>
              <a:spcBef>
                <a:spcPts val="500"/>
              </a:spcBef>
              <a:spcAft>
                <a:spcPts val="0"/>
              </a:spcAft>
              <a:buClr>
                <a:schemeClr val="dk1"/>
              </a:buClr>
              <a:buSzPct val="100000"/>
              <a:buFont typeface="Arial"/>
              <a:buNone/>
              <a:defRPr sz="1600" b="0" i="0" u="none" strike="noStrike" cap="none">
                <a:solidFill>
                  <a:schemeClr val="dk1"/>
                </a:solidFill>
                <a:latin typeface="Century Gothic"/>
                <a:ea typeface="Century Gothic"/>
                <a:cs typeface="Century Gothic"/>
                <a:sym typeface="Century Gothic"/>
              </a:defRPr>
            </a:lvl8pPr>
            <a:lvl9pPr marL="3657600" marR="0" lvl="8" indent="0" algn="ctr" rtl="0">
              <a:lnSpc>
                <a:spcPct val="90000"/>
              </a:lnSpc>
              <a:spcBef>
                <a:spcPts val="500"/>
              </a:spcBef>
              <a:spcAft>
                <a:spcPts val="0"/>
              </a:spcAft>
              <a:buClr>
                <a:schemeClr val="dk1"/>
              </a:buClr>
              <a:buSzPct val="100000"/>
              <a:buFont typeface="Arial"/>
              <a:buNone/>
              <a:defRPr sz="1600" b="0" i="0" u="none" strike="noStrike" cap="none">
                <a:solidFill>
                  <a:schemeClr val="dk1"/>
                </a:solidFill>
                <a:latin typeface="Century Gothic"/>
                <a:ea typeface="Century Gothic"/>
                <a:cs typeface="Century Gothic"/>
                <a:sym typeface="Century Gothic"/>
              </a:defRPr>
            </a:lvl9pPr>
          </a:lstStyle>
          <a:p>
            <a:endParaRPr/>
          </a:p>
        </p:txBody>
      </p:sp>
      <p:sp>
        <p:nvSpPr>
          <p:cNvPr id="101" name="Shape 101"/>
          <p:cNvSpPr txBox="1">
            <a:spLocks noGrp="1"/>
          </p:cNvSpPr>
          <p:nvPr>
            <p:ph type="body" idx="2"/>
          </p:nvPr>
        </p:nvSpPr>
        <p:spPr>
          <a:xfrm>
            <a:off x="4223657" y="168274"/>
            <a:ext cx="7779657" cy="6522811"/>
          </a:xfrm>
          <a:prstGeom prst="rect">
            <a:avLst/>
          </a:prstGeom>
          <a:noFill/>
          <a:ln>
            <a:noFill/>
          </a:ln>
        </p:spPr>
        <p:txBody>
          <a:bodyPr wrap="square" lIns="91425" tIns="91425" rIns="91425" bIns="91425" anchor="t" anchorCtr="0"/>
          <a:lstStyle>
            <a:lvl1pPr marL="228600" marR="0" lvl="0" indent="127000" algn="l" rtl="0">
              <a:lnSpc>
                <a:spcPct val="90000"/>
              </a:lnSpc>
              <a:spcBef>
                <a:spcPts val="1000"/>
              </a:spcBef>
              <a:spcAft>
                <a:spcPts val="0"/>
              </a:spcAft>
              <a:buClr>
                <a:srgbClr val="000000"/>
              </a:buClr>
              <a:buSzPct val="100000"/>
              <a:buFont typeface="Arial"/>
              <a:buChar char="•"/>
              <a:defRPr sz="2800" b="0" i="0" u="none" strike="noStrike" cap="none">
                <a:solidFill>
                  <a:srgbClr val="000000"/>
                </a:solidFill>
                <a:latin typeface="Century Gothic"/>
                <a:ea typeface="Century Gothic"/>
                <a:cs typeface="Century Gothic"/>
                <a:sym typeface="Century Gothic"/>
              </a:defRPr>
            </a:lvl1pPr>
            <a:lvl2pPr marL="685800" marR="0" lvl="1" indent="76200" algn="l" rtl="0">
              <a:lnSpc>
                <a:spcPct val="90000"/>
              </a:lnSpc>
              <a:spcBef>
                <a:spcPts val="500"/>
              </a:spcBef>
              <a:spcAft>
                <a:spcPts val="0"/>
              </a:spcAft>
              <a:buClr>
                <a:srgbClr val="000000"/>
              </a:buClr>
              <a:buSzPct val="100000"/>
              <a:buFont typeface="Arial"/>
              <a:buChar char="•"/>
              <a:defRPr sz="2400" b="0" i="0" u="none" strike="noStrike" cap="none">
                <a:solidFill>
                  <a:srgbClr val="000000"/>
                </a:solidFill>
                <a:latin typeface="Century Gothic"/>
                <a:ea typeface="Century Gothic"/>
                <a:cs typeface="Century Gothic"/>
                <a:sym typeface="Century Gothic"/>
              </a:defRPr>
            </a:lvl2pPr>
            <a:lvl3pPr marL="1143000" marR="0" lvl="2" indent="25400" algn="l" rtl="0">
              <a:lnSpc>
                <a:spcPct val="90000"/>
              </a:lnSpc>
              <a:spcBef>
                <a:spcPts val="500"/>
              </a:spcBef>
              <a:spcAft>
                <a:spcPts val="0"/>
              </a:spcAft>
              <a:buClr>
                <a:srgbClr val="000000"/>
              </a:buClr>
              <a:buSzPct val="100000"/>
              <a:buFont typeface="Arial"/>
              <a:buChar char="•"/>
              <a:defRPr sz="2000" b="0" i="0" u="none" strike="noStrike" cap="none">
                <a:solidFill>
                  <a:srgbClr val="000000"/>
                </a:solidFill>
                <a:latin typeface="Century Gothic"/>
                <a:ea typeface="Century Gothic"/>
                <a:cs typeface="Century Gothic"/>
                <a:sym typeface="Century Gothic"/>
              </a:defRPr>
            </a:lvl3pPr>
            <a:lvl4pPr marL="1600200" marR="0" lvl="3" indent="0" algn="l" rtl="0">
              <a:lnSpc>
                <a:spcPct val="90000"/>
              </a:lnSpc>
              <a:spcBef>
                <a:spcPts val="500"/>
              </a:spcBef>
              <a:spcAft>
                <a:spcPts val="0"/>
              </a:spcAft>
              <a:buClr>
                <a:srgbClr val="000000"/>
              </a:buClr>
              <a:buSzPct val="100000"/>
              <a:buFont typeface="Arial"/>
              <a:buChar char="•"/>
              <a:defRPr sz="1800" b="0" i="0" u="none" strike="noStrike" cap="none">
                <a:solidFill>
                  <a:srgbClr val="000000"/>
                </a:solidFill>
                <a:latin typeface="Century Gothic"/>
                <a:ea typeface="Century Gothic"/>
                <a:cs typeface="Century Gothic"/>
                <a:sym typeface="Century Gothic"/>
              </a:defRPr>
            </a:lvl4pPr>
            <a:lvl5pPr marL="2057400" marR="0" lvl="4" indent="0" algn="l" rtl="0">
              <a:lnSpc>
                <a:spcPct val="90000"/>
              </a:lnSpc>
              <a:spcBef>
                <a:spcPts val="500"/>
              </a:spcBef>
              <a:spcAft>
                <a:spcPts val="0"/>
              </a:spcAft>
              <a:buClr>
                <a:srgbClr val="000000"/>
              </a:buClr>
              <a:buSzPct val="100000"/>
              <a:buFont typeface="Arial"/>
              <a:buChar char="•"/>
              <a:defRPr sz="1800" b="0" i="0" u="none" strike="noStrike" cap="none">
                <a:solidFill>
                  <a:srgbClr val="000000"/>
                </a:solidFill>
                <a:latin typeface="Century Gothic"/>
                <a:ea typeface="Century Gothic"/>
                <a:cs typeface="Century Gothic"/>
                <a:sym typeface="Century Gothic"/>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transition xmlns:p14="http://schemas.microsoft.com/office/powerpoint/2010/mai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cSld name="2_Title Slide">
    <p:bg>
      <p:bgPr>
        <a:blipFill rotWithShape="1">
          <a:blip r:embed="rId2">
            <a:alphaModFix/>
          </a:blip>
          <a:stretch>
            <a:fillRect/>
          </a:stretch>
        </a:blipFill>
        <a:effectLst/>
      </p:bgPr>
    </p:bg>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290286" y="1064306"/>
            <a:ext cx="3396343" cy="2387600"/>
          </a:xfrm>
          <a:prstGeom prst="rect">
            <a:avLst/>
          </a:prstGeom>
          <a:noFill/>
          <a:ln>
            <a:noFill/>
          </a:ln>
        </p:spPr>
        <p:txBody>
          <a:bodyPr wrap="square" lIns="91425" tIns="91425" rIns="91425" bIns="91425" anchor="b" anchorCtr="0"/>
          <a:lstStyle>
            <a:lvl1pPr marL="0" marR="0" lvl="0" indent="0" algn="ctr" rtl="0">
              <a:lnSpc>
                <a:spcPct val="90000"/>
              </a:lnSpc>
              <a:spcBef>
                <a:spcPts val="0"/>
              </a:spcBef>
              <a:spcAft>
                <a:spcPts val="0"/>
              </a:spcAft>
              <a:buClr>
                <a:schemeClr val="lt1"/>
              </a:buClr>
              <a:buSzPct val="100000"/>
              <a:buFont typeface="Century Gothic"/>
              <a:buNone/>
              <a:defRPr sz="3600" b="0" i="0" u="none" strike="noStrike" cap="none">
                <a:solidFill>
                  <a:schemeClr val="lt1"/>
                </a:solidFill>
                <a:latin typeface="Century Gothic"/>
                <a:ea typeface="Century Gothic"/>
                <a:cs typeface="Century Gothic"/>
                <a:sym typeface="Century Gothic"/>
              </a:defRPr>
            </a:lvl1pPr>
            <a:lvl2pPr marL="0" marR="0" lvl="1"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2pPr>
            <a:lvl3pPr marL="0" marR="0" lvl="2"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3pPr>
            <a:lvl4pPr marL="0" marR="0" lvl="3"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4pPr>
            <a:lvl5pPr marL="0" marR="0" lvl="4"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5pPr>
            <a:lvl6pPr marL="457200" marR="0" lvl="5"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6pPr>
            <a:lvl7pPr marL="914400" marR="0" lvl="6"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7pPr>
            <a:lvl8pPr marL="1371600" marR="0" lvl="7"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8pPr>
            <a:lvl9pPr marL="1828800" marR="0" lvl="8"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9pPr>
          </a:lstStyle>
          <a:p>
            <a:endParaRPr/>
          </a:p>
        </p:txBody>
      </p:sp>
      <p:sp>
        <p:nvSpPr>
          <p:cNvPr id="16" name="Shape 16"/>
          <p:cNvSpPr txBox="1">
            <a:spLocks noGrp="1"/>
          </p:cNvSpPr>
          <p:nvPr>
            <p:ph type="subTitle" idx="1"/>
          </p:nvPr>
        </p:nvSpPr>
        <p:spPr>
          <a:xfrm>
            <a:off x="290286" y="3602038"/>
            <a:ext cx="3396343" cy="1655762"/>
          </a:xfrm>
          <a:prstGeom prst="rect">
            <a:avLst/>
          </a:prstGeom>
          <a:noFill/>
          <a:ln>
            <a:noFill/>
          </a:ln>
        </p:spPr>
        <p:txBody>
          <a:bodyPr wrap="square" lIns="91425" tIns="91425" rIns="91425" bIns="91425" anchor="t" anchorCtr="0"/>
          <a:lstStyle>
            <a:lvl1pPr marL="0" marR="0" lvl="0" indent="0" algn="ctr" rtl="0">
              <a:lnSpc>
                <a:spcPct val="90000"/>
              </a:lnSpc>
              <a:spcBef>
                <a:spcPts val="1000"/>
              </a:spcBef>
              <a:spcAft>
                <a:spcPts val="0"/>
              </a:spcAft>
              <a:buClr>
                <a:schemeClr val="lt1"/>
              </a:buClr>
              <a:buSzPct val="100000"/>
              <a:buFont typeface="Arial"/>
              <a:buNone/>
              <a:defRPr sz="2400" b="0" i="0" u="none" strike="noStrike" cap="none">
                <a:solidFill>
                  <a:schemeClr val="lt1"/>
                </a:solidFill>
                <a:latin typeface="Century Gothic"/>
                <a:ea typeface="Century Gothic"/>
                <a:cs typeface="Century Gothic"/>
                <a:sym typeface="Century Gothic"/>
              </a:defRPr>
            </a:lvl1pPr>
            <a:lvl2pPr marL="457200" marR="0" lvl="1" indent="0" algn="ctr" rtl="0">
              <a:lnSpc>
                <a:spcPct val="90000"/>
              </a:lnSpc>
              <a:spcBef>
                <a:spcPts val="500"/>
              </a:spcBef>
              <a:spcAft>
                <a:spcPts val="0"/>
              </a:spcAft>
              <a:buClr>
                <a:schemeClr val="lt1"/>
              </a:buClr>
              <a:buSzPct val="100000"/>
              <a:buFont typeface="Arial"/>
              <a:buNone/>
              <a:defRPr sz="2000" b="0" i="0" u="none" strike="noStrike" cap="none">
                <a:solidFill>
                  <a:schemeClr val="lt1"/>
                </a:solidFill>
                <a:latin typeface="Century Gothic"/>
                <a:ea typeface="Century Gothic"/>
                <a:cs typeface="Century Gothic"/>
                <a:sym typeface="Century Gothic"/>
              </a:defRPr>
            </a:lvl2pPr>
            <a:lvl3pPr marL="914400" marR="0" lvl="2" indent="0" algn="ctr" rtl="0">
              <a:lnSpc>
                <a:spcPct val="90000"/>
              </a:lnSpc>
              <a:spcBef>
                <a:spcPts val="500"/>
              </a:spcBef>
              <a:spcAft>
                <a:spcPts val="0"/>
              </a:spcAft>
              <a:buClr>
                <a:schemeClr val="lt1"/>
              </a:buClr>
              <a:buSzPct val="100000"/>
              <a:buFont typeface="Arial"/>
              <a:buNone/>
              <a:defRPr sz="1800" b="0" i="0" u="none" strike="noStrike" cap="none">
                <a:solidFill>
                  <a:schemeClr val="lt1"/>
                </a:solidFill>
                <a:latin typeface="Century Gothic"/>
                <a:ea typeface="Century Gothic"/>
                <a:cs typeface="Century Gothic"/>
                <a:sym typeface="Century Gothic"/>
              </a:defRPr>
            </a:lvl3pPr>
            <a:lvl4pPr marL="1371600" marR="0" lvl="3" indent="0" algn="ctr" rtl="0">
              <a:lnSpc>
                <a:spcPct val="90000"/>
              </a:lnSpc>
              <a:spcBef>
                <a:spcPts val="500"/>
              </a:spcBef>
              <a:spcAft>
                <a:spcPts val="0"/>
              </a:spcAft>
              <a:buClr>
                <a:schemeClr val="lt1"/>
              </a:buClr>
              <a:buSzPct val="100000"/>
              <a:buFont typeface="Arial"/>
              <a:buNone/>
              <a:defRPr sz="1600" b="0" i="0" u="none" strike="noStrike" cap="none">
                <a:solidFill>
                  <a:schemeClr val="lt1"/>
                </a:solidFill>
                <a:latin typeface="Century Gothic"/>
                <a:ea typeface="Century Gothic"/>
                <a:cs typeface="Century Gothic"/>
                <a:sym typeface="Century Gothic"/>
              </a:defRPr>
            </a:lvl4pPr>
            <a:lvl5pPr marL="1828800" marR="0" lvl="4" indent="0" algn="ctr" rtl="0">
              <a:lnSpc>
                <a:spcPct val="90000"/>
              </a:lnSpc>
              <a:spcBef>
                <a:spcPts val="500"/>
              </a:spcBef>
              <a:spcAft>
                <a:spcPts val="0"/>
              </a:spcAft>
              <a:buClr>
                <a:schemeClr val="lt1"/>
              </a:buClr>
              <a:buSzPct val="100000"/>
              <a:buFont typeface="Arial"/>
              <a:buNone/>
              <a:defRPr sz="1600" b="0" i="0" u="none" strike="noStrike" cap="none">
                <a:solidFill>
                  <a:schemeClr val="lt1"/>
                </a:solidFill>
                <a:latin typeface="Century Gothic"/>
                <a:ea typeface="Century Gothic"/>
                <a:cs typeface="Century Gothic"/>
                <a:sym typeface="Century Gothic"/>
              </a:defRPr>
            </a:lvl5pPr>
            <a:lvl6pPr marL="2286000" marR="0" lvl="5" indent="0" algn="ctr" rtl="0">
              <a:lnSpc>
                <a:spcPct val="90000"/>
              </a:lnSpc>
              <a:spcBef>
                <a:spcPts val="500"/>
              </a:spcBef>
              <a:spcAft>
                <a:spcPts val="0"/>
              </a:spcAft>
              <a:buClr>
                <a:schemeClr val="lt1"/>
              </a:buClr>
              <a:buSzPct val="100000"/>
              <a:buFont typeface="Arial"/>
              <a:buNone/>
              <a:defRPr sz="1600" b="0" i="0" u="none" strike="noStrike" cap="none">
                <a:solidFill>
                  <a:schemeClr val="lt1"/>
                </a:solidFill>
                <a:latin typeface="Century Gothic"/>
                <a:ea typeface="Century Gothic"/>
                <a:cs typeface="Century Gothic"/>
                <a:sym typeface="Century Gothic"/>
              </a:defRPr>
            </a:lvl6pPr>
            <a:lvl7pPr marL="2743200" marR="0" lvl="6" indent="0" algn="ctr" rtl="0">
              <a:lnSpc>
                <a:spcPct val="90000"/>
              </a:lnSpc>
              <a:spcBef>
                <a:spcPts val="500"/>
              </a:spcBef>
              <a:spcAft>
                <a:spcPts val="0"/>
              </a:spcAft>
              <a:buClr>
                <a:schemeClr val="lt1"/>
              </a:buClr>
              <a:buSzPct val="100000"/>
              <a:buFont typeface="Arial"/>
              <a:buNone/>
              <a:defRPr sz="1600" b="0" i="0" u="none" strike="noStrike" cap="none">
                <a:solidFill>
                  <a:schemeClr val="lt1"/>
                </a:solidFill>
                <a:latin typeface="Century Gothic"/>
                <a:ea typeface="Century Gothic"/>
                <a:cs typeface="Century Gothic"/>
                <a:sym typeface="Century Gothic"/>
              </a:defRPr>
            </a:lvl7pPr>
            <a:lvl8pPr marL="3200400" marR="0" lvl="7" indent="0" algn="ctr" rtl="0">
              <a:lnSpc>
                <a:spcPct val="90000"/>
              </a:lnSpc>
              <a:spcBef>
                <a:spcPts val="500"/>
              </a:spcBef>
              <a:spcAft>
                <a:spcPts val="0"/>
              </a:spcAft>
              <a:buClr>
                <a:schemeClr val="lt1"/>
              </a:buClr>
              <a:buSzPct val="100000"/>
              <a:buFont typeface="Arial"/>
              <a:buNone/>
              <a:defRPr sz="1600" b="0" i="0" u="none" strike="noStrike" cap="none">
                <a:solidFill>
                  <a:schemeClr val="lt1"/>
                </a:solidFill>
                <a:latin typeface="Century Gothic"/>
                <a:ea typeface="Century Gothic"/>
                <a:cs typeface="Century Gothic"/>
                <a:sym typeface="Century Gothic"/>
              </a:defRPr>
            </a:lvl8pPr>
            <a:lvl9pPr marL="3657600" marR="0" lvl="8" indent="0" algn="ctr" rtl="0">
              <a:lnSpc>
                <a:spcPct val="90000"/>
              </a:lnSpc>
              <a:spcBef>
                <a:spcPts val="500"/>
              </a:spcBef>
              <a:spcAft>
                <a:spcPts val="0"/>
              </a:spcAft>
              <a:buClr>
                <a:schemeClr val="lt1"/>
              </a:buClr>
              <a:buSzPct val="1000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7" name="Shape 17"/>
          <p:cNvSpPr txBox="1">
            <a:spLocks noGrp="1"/>
          </p:cNvSpPr>
          <p:nvPr>
            <p:ph type="body" idx="2"/>
          </p:nvPr>
        </p:nvSpPr>
        <p:spPr>
          <a:xfrm>
            <a:off x="4223657" y="168274"/>
            <a:ext cx="7779657" cy="6522811"/>
          </a:xfrm>
          <a:prstGeom prst="rect">
            <a:avLst/>
          </a:prstGeom>
          <a:noFill/>
          <a:ln>
            <a:noFill/>
          </a:ln>
        </p:spPr>
        <p:txBody>
          <a:bodyPr wrap="square" lIns="91425" tIns="91425" rIns="91425" bIns="91425" anchor="t" anchorCtr="0"/>
          <a:lstStyle>
            <a:lvl1pPr marL="228600" marR="0" lvl="0" indent="127000" algn="l" rtl="0">
              <a:lnSpc>
                <a:spcPct val="90000"/>
              </a:lnSpc>
              <a:spcBef>
                <a:spcPts val="1000"/>
              </a:spcBef>
              <a:spcAft>
                <a:spcPts val="0"/>
              </a:spcAft>
              <a:buClr>
                <a:schemeClr val="lt1"/>
              </a:buClr>
              <a:buSzPct val="100000"/>
              <a:buFont typeface="Arial"/>
              <a:buChar char="•"/>
              <a:defRPr sz="2800" b="0" i="0" u="none" strike="noStrike" cap="none">
                <a:solidFill>
                  <a:schemeClr val="lt1"/>
                </a:solidFill>
                <a:latin typeface="Century Gothic"/>
                <a:ea typeface="Century Gothic"/>
                <a:cs typeface="Century Gothic"/>
                <a:sym typeface="Century Gothic"/>
              </a:defRPr>
            </a:lvl1pPr>
            <a:lvl2pPr marL="685800" marR="0" lvl="1" indent="76200" algn="l" rtl="0">
              <a:lnSpc>
                <a:spcPct val="90000"/>
              </a:lnSpc>
              <a:spcBef>
                <a:spcPts val="500"/>
              </a:spcBef>
              <a:spcAft>
                <a:spcPts val="0"/>
              </a:spcAft>
              <a:buClr>
                <a:schemeClr val="lt1"/>
              </a:buClr>
              <a:buSzPct val="100000"/>
              <a:buFont typeface="Arial"/>
              <a:buChar char="•"/>
              <a:defRPr sz="2400" b="0" i="0" u="none" strike="noStrike" cap="none">
                <a:solidFill>
                  <a:schemeClr val="lt1"/>
                </a:solidFill>
                <a:latin typeface="Century Gothic"/>
                <a:ea typeface="Century Gothic"/>
                <a:cs typeface="Century Gothic"/>
                <a:sym typeface="Century Gothic"/>
              </a:defRPr>
            </a:lvl2pPr>
            <a:lvl3pPr marL="1143000" marR="0" lvl="2" indent="25400" algn="l" rtl="0">
              <a:lnSpc>
                <a:spcPct val="90000"/>
              </a:lnSpc>
              <a:spcBef>
                <a:spcPts val="500"/>
              </a:spcBef>
              <a:spcAft>
                <a:spcPts val="0"/>
              </a:spcAft>
              <a:buClr>
                <a:schemeClr val="lt1"/>
              </a:buClr>
              <a:buSzPct val="100000"/>
              <a:buFont typeface="Arial"/>
              <a:buChar char="•"/>
              <a:defRPr sz="2000" b="0" i="0" u="none" strike="noStrike" cap="none">
                <a:solidFill>
                  <a:schemeClr val="lt1"/>
                </a:solidFill>
                <a:latin typeface="Century Gothic"/>
                <a:ea typeface="Century Gothic"/>
                <a:cs typeface="Century Gothic"/>
                <a:sym typeface="Century Gothic"/>
              </a:defRPr>
            </a:lvl3pPr>
            <a:lvl4pPr marL="1600200" marR="0" lvl="3" indent="0" algn="l" rtl="0">
              <a:lnSpc>
                <a:spcPct val="90000"/>
              </a:lnSpc>
              <a:spcBef>
                <a:spcPts val="500"/>
              </a:spcBef>
              <a:spcAft>
                <a:spcPts val="0"/>
              </a:spcAft>
              <a:buClr>
                <a:schemeClr val="lt1"/>
              </a:buClr>
              <a:buSzPct val="100000"/>
              <a:buFont typeface="Arial"/>
              <a:buChar char="•"/>
              <a:defRPr sz="1800" b="0" i="0" u="none" strike="noStrike" cap="none">
                <a:solidFill>
                  <a:schemeClr val="lt1"/>
                </a:solidFill>
                <a:latin typeface="Century Gothic"/>
                <a:ea typeface="Century Gothic"/>
                <a:cs typeface="Century Gothic"/>
                <a:sym typeface="Century Gothic"/>
              </a:defRPr>
            </a:lvl4pPr>
            <a:lvl5pPr marL="2057400" marR="0" lvl="4" indent="0" algn="l" rtl="0">
              <a:lnSpc>
                <a:spcPct val="90000"/>
              </a:lnSpc>
              <a:spcBef>
                <a:spcPts val="500"/>
              </a:spcBef>
              <a:spcAft>
                <a:spcPts val="0"/>
              </a:spcAft>
              <a:buClr>
                <a:schemeClr val="lt1"/>
              </a:buClr>
              <a:buSzPct val="100000"/>
              <a:buFont typeface="Arial"/>
              <a:buChar char="•"/>
              <a:defRPr sz="1800" b="0" i="0" u="none" strike="noStrike" cap="none">
                <a:solidFill>
                  <a:schemeClr val="lt1"/>
                </a:solidFill>
                <a:latin typeface="Century Gothic"/>
                <a:ea typeface="Century Gothic"/>
                <a:cs typeface="Century Gothic"/>
                <a:sym typeface="Century Gothic"/>
              </a:defRPr>
            </a:lvl5pPr>
            <a:lvl6pPr marL="2514600" marR="0" lvl="5" indent="0" algn="l" rtl="0">
              <a:lnSpc>
                <a:spcPct val="90000"/>
              </a:lnSpc>
              <a:spcBef>
                <a:spcPts val="500"/>
              </a:spcBef>
              <a:spcAft>
                <a:spcPts val="0"/>
              </a:spcAft>
              <a:buClr>
                <a:schemeClr val="lt1"/>
              </a:buClr>
              <a:buSzPct val="100000"/>
              <a:buFont typeface="Arial"/>
              <a:buChar char="•"/>
              <a:defRPr sz="1800" b="0" i="0" u="none" strike="noStrike" cap="none">
                <a:solidFill>
                  <a:schemeClr val="lt1"/>
                </a:solidFill>
                <a:latin typeface="Century Gothic"/>
                <a:ea typeface="Century Gothic"/>
                <a:cs typeface="Century Gothic"/>
                <a:sym typeface="Century Gothic"/>
              </a:defRPr>
            </a:lvl6pPr>
            <a:lvl7pPr marL="2971800" marR="0" lvl="6" indent="0" algn="l" rtl="0">
              <a:lnSpc>
                <a:spcPct val="90000"/>
              </a:lnSpc>
              <a:spcBef>
                <a:spcPts val="500"/>
              </a:spcBef>
              <a:spcAft>
                <a:spcPts val="0"/>
              </a:spcAft>
              <a:buClr>
                <a:schemeClr val="lt1"/>
              </a:buClr>
              <a:buSzPct val="100000"/>
              <a:buFont typeface="Arial"/>
              <a:buChar char="•"/>
              <a:defRPr sz="1800" b="0" i="0" u="none" strike="noStrike" cap="none">
                <a:solidFill>
                  <a:schemeClr val="lt1"/>
                </a:solidFill>
                <a:latin typeface="Century Gothic"/>
                <a:ea typeface="Century Gothic"/>
                <a:cs typeface="Century Gothic"/>
                <a:sym typeface="Century Gothic"/>
              </a:defRPr>
            </a:lvl7pPr>
            <a:lvl8pPr marL="3429000" marR="0" lvl="7" indent="0" algn="l" rtl="0">
              <a:lnSpc>
                <a:spcPct val="90000"/>
              </a:lnSpc>
              <a:spcBef>
                <a:spcPts val="500"/>
              </a:spcBef>
              <a:spcAft>
                <a:spcPts val="0"/>
              </a:spcAft>
              <a:buClr>
                <a:schemeClr val="lt1"/>
              </a:buClr>
              <a:buSzPct val="100000"/>
              <a:buFont typeface="Arial"/>
              <a:buChar char="•"/>
              <a:defRPr sz="1800" b="0" i="0" u="none" strike="noStrike" cap="none">
                <a:solidFill>
                  <a:schemeClr val="lt1"/>
                </a:solidFill>
                <a:latin typeface="Century Gothic"/>
                <a:ea typeface="Century Gothic"/>
                <a:cs typeface="Century Gothic"/>
                <a:sym typeface="Century Gothic"/>
              </a:defRPr>
            </a:lvl8pPr>
            <a:lvl9pPr marL="3886200" marR="0" lvl="8" indent="0" algn="l" rtl="0">
              <a:lnSpc>
                <a:spcPct val="90000"/>
              </a:lnSpc>
              <a:spcBef>
                <a:spcPts val="500"/>
              </a:spcBef>
              <a:spcAft>
                <a:spcPts val="0"/>
              </a:spcAft>
              <a:buClr>
                <a:schemeClr val="lt1"/>
              </a:buClr>
              <a:buSzPct val="100000"/>
              <a:buFont typeface="Arial"/>
              <a:buChar char="•"/>
              <a:defRPr sz="1800" b="0" i="0" u="none" strike="noStrike" cap="none">
                <a:solidFill>
                  <a:schemeClr val="lt1"/>
                </a:solidFill>
                <a:latin typeface="Century Gothic"/>
                <a:ea typeface="Century Gothic"/>
                <a:cs typeface="Century Gothic"/>
                <a:sym typeface="Century Gothic"/>
              </a:defRPr>
            </a:lvl9pPr>
          </a:lstStyle>
          <a:p>
            <a:endParaRPr/>
          </a:p>
        </p:txBody>
      </p:sp>
    </p:spTree>
  </p:cSld>
  <p:clrMapOvr>
    <a:masterClrMapping/>
  </p:clrMapOvr>
  <p:transition xmlns:p14="http://schemas.microsoft.com/office/powerpoint/2010/mai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1179576" y="365125"/>
            <a:ext cx="10184958" cy="1325563"/>
          </a:xfrm>
          <a:prstGeom prst="rect">
            <a:avLst/>
          </a:prstGeom>
          <a:noFill/>
          <a:ln>
            <a:noFill/>
          </a:ln>
        </p:spPr>
        <p:txBody>
          <a:bodyPr wrap="square" lIns="91425" tIns="91425" rIns="91425" bIns="91425" anchor="ctr" anchorCtr="0"/>
          <a:lstStyle>
            <a:lvl1pPr marL="0" marR="0" lvl="0" indent="0" algn="ctr" rtl="0">
              <a:lnSpc>
                <a:spcPct val="90000"/>
              </a:lnSpc>
              <a:spcBef>
                <a:spcPts val="0"/>
              </a:spcBef>
              <a:spcAft>
                <a:spcPts val="0"/>
              </a:spcAft>
              <a:buClr>
                <a:schemeClr val="lt1"/>
              </a:buClr>
              <a:buSzPct val="100000"/>
              <a:buFont typeface="Century Gothic"/>
              <a:buNone/>
              <a:defRPr sz="4400" b="0" i="0" u="none" strike="noStrike" cap="none">
                <a:solidFill>
                  <a:schemeClr val="lt1"/>
                </a:solidFill>
                <a:latin typeface="Century Gothic"/>
                <a:ea typeface="Century Gothic"/>
                <a:cs typeface="Century Gothic"/>
                <a:sym typeface="Century Gothic"/>
              </a:defRPr>
            </a:lvl1pPr>
            <a:lvl2pPr marL="0" marR="0" lvl="1"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2pPr>
            <a:lvl3pPr marL="0" marR="0" lvl="2"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3pPr>
            <a:lvl4pPr marL="0" marR="0" lvl="3"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4pPr>
            <a:lvl5pPr marL="0" marR="0" lvl="4"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5pPr>
            <a:lvl6pPr marL="457200" marR="0" lvl="5"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6pPr>
            <a:lvl7pPr marL="914400" marR="0" lvl="6"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7pPr>
            <a:lvl8pPr marL="1371600" marR="0" lvl="7"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8pPr>
            <a:lvl9pPr marL="1828800" marR="0" lvl="8"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9pPr>
          </a:lstStyle>
          <a:p>
            <a:endParaRPr/>
          </a:p>
        </p:txBody>
      </p:sp>
      <p:sp>
        <p:nvSpPr>
          <p:cNvPr id="20" name="Shape 20"/>
          <p:cNvSpPr txBox="1">
            <a:spLocks noGrp="1"/>
          </p:cNvSpPr>
          <p:nvPr>
            <p:ph type="body" idx="1"/>
          </p:nvPr>
        </p:nvSpPr>
        <p:spPr>
          <a:xfrm>
            <a:off x="1179576" y="1825625"/>
            <a:ext cx="10184958" cy="4351338"/>
          </a:xfrm>
          <a:prstGeom prst="rect">
            <a:avLst/>
          </a:prstGeom>
          <a:noFill/>
          <a:ln>
            <a:noFill/>
          </a:ln>
        </p:spPr>
        <p:txBody>
          <a:bodyPr wrap="square" lIns="91425" tIns="91425" rIns="91425" bIns="91425" anchor="t" anchorCtr="0"/>
          <a:lstStyle>
            <a:lvl1pPr marL="228600" marR="0" lvl="0" indent="127000" algn="l" rtl="0">
              <a:lnSpc>
                <a:spcPct val="90000"/>
              </a:lnSpc>
              <a:spcBef>
                <a:spcPts val="1000"/>
              </a:spcBef>
              <a:spcAft>
                <a:spcPts val="0"/>
              </a:spcAft>
              <a:buClr>
                <a:schemeClr val="lt1"/>
              </a:buClr>
              <a:buSzPct val="100000"/>
              <a:buFont typeface="Arial"/>
              <a:buChar char="•"/>
              <a:defRPr sz="2800" b="0" i="0" u="none" strike="noStrike" cap="none">
                <a:solidFill>
                  <a:schemeClr val="lt1"/>
                </a:solidFill>
                <a:latin typeface="Century Gothic"/>
                <a:ea typeface="Century Gothic"/>
                <a:cs typeface="Century Gothic"/>
                <a:sym typeface="Century Gothic"/>
              </a:defRPr>
            </a:lvl1pPr>
            <a:lvl2pPr marL="685800" marR="0" lvl="1" indent="76200" algn="l" rtl="0">
              <a:lnSpc>
                <a:spcPct val="90000"/>
              </a:lnSpc>
              <a:spcBef>
                <a:spcPts val="500"/>
              </a:spcBef>
              <a:spcAft>
                <a:spcPts val="0"/>
              </a:spcAft>
              <a:buClr>
                <a:schemeClr val="lt1"/>
              </a:buClr>
              <a:buSzPct val="100000"/>
              <a:buFont typeface="Arial"/>
              <a:buChar char="•"/>
              <a:defRPr sz="2400" b="0" i="0" u="none" strike="noStrike" cap="none">
                <a:solidFill>
                  <a:schemeClr val="lt1"/>
                </a:solidFill>
                <a:latin typeface="Century Gothic"/>
                <a:ea typeface="Century Gothic"/>
                <a:cs typeface="Century Gothic"/>
                <a:sym typeface="Century Gothic"/>
              </a:defRPr>
            </a:lvl2pPr>
            <a:lvl3pPr marL="1143000" marR="0" lvl="2" indent="25400" algn="l" rtl="0">
              <a:lnSpc>
                <a:spcPct val="90000"/>
              </a:lnSpc>
              <a:spcBef>
                <a:spcPts val="500"/>
              </a:spcBef>
              <a:spcAft>
                <a:spcPts val="0"/>
              </a:spcAft>
              <a:buClr>
                <a:schemeClr val="lt1"/>
              </a:buClr>
              <a:buSzPct val="100000"/>
              <a:buFont typeface="Arial"/>
              <a:buChar char="•"/>
              <a:defRPr sz="2000" b="0" i="0" u="none" strike="noStrike" cap="none">
                <a:solidFill>
                  <a:schemeClr val="lt1"/>
                </a:solidFill>
                <a:latin typeface="Century Gothic"/>
                <a:ea typeface="Century Gothic"/>
                <a:cs typeface="Century Gothic"/>
                <a:sym typeface="Century Gothic"/>
              </a:defRPr>
            </a:lvl3pPr>
            <a:lvl4pPr marL="1600200" marR="0" lvl="3" indent="0" algn="l" rtl="0">
              <a:lnSpc>
                <a:spcPct val="90000"/>
              </a:lnSpc>
              <a:spcBef>
                <a:spcPts val="500"/>
              </a:spcBef>
              <a:spcAft>
                <a:spcPts val="0"/>
              </a:spcAft>
              <a:buClr>
                <a:schemeClr val="lt1"/>
              </a:buClr>
              <a:buSzPct val="100000"/>
              <a:buFont typeface="Arial"/>
              <a:buChar char="•"/>
              <a:defRPr sz="1800" b="0" i="0" u="none" strike="noStrike" cap="none">
                <a:solidFill>
                  <a:schemeClr val="lt1"/>
                </a:solidFill>
                <a:latin typeface="Century Gothic"/>
                <a:ea typeface="Century Gothic"/>
                <a:cs typeface="Century Gothic"/>
                <a:sym typeface="Century Gothic"/>
              </a:defRPr>
            </a:lvl4pPr>
            <a:lvl5pPr marL="2057400" marR="0" lvl="4" indent="0" algn="l" rtl="0">
              <a:lnSpc>
                <a:spcPct val="90000"/>
              </a:lnSpc>
              <a:spcBef>
                <a:spcPts val="500"/>
              </a:spcBef>
              <a:spcAft>
                <a:spcPts val="0"/>
              </a:spcAft>
              <a:buClr>
                <a:schemeClr val="lt1"/>
              </a:buClr>
              <a:buSzPct val="100000"/>
              <a:buFont typeface="Arial"/>
              <a:buChar char="•"/>
              <a:defRPr sz="1800" b="0" i="0" u="none" strike="noStrike" cap="none">
                <a:solidFill>
                  <a:schemeClr val="lt1"/>
                </a:solidFill>
                <a:latin typeface="Century Gothic"/>
                <a:ea typeface="Century Gothic"/>
                <a:cs typeface="Century Gothic"/>
                <a:sym typeface="Century Gothic"/>
              </a:defRPr>
            </a:lvl5pPr>
            <a:lvl6pPr marL="2514600" marR="0" lvl="5" indent="0" algn="l" rtl="0">
              <a:lnSpc>
                <a:spcPct val="90000"/>
              </a:lnSpc>
              <a:spcBef>
                <a:spcPts val="500"/>
              </a:spcBef>
              <a:spcAft>
                <a:spcPts val="0"/>
              </a:spcAft>
              <a:buClr>
                <a:schemeClr val="lt1"/>
              </a:buClr>
              <a:buSzPct val="100000"/>
              <a:buFont typeface="Arial"/>
              <a:buChar char="•"/>
              <a:defRPr sz="1800" b="0" i="0" u="none" strike="noStrike" cap="none">
                <a:solidFill>
                  <a:schemeClr val="lt1"/>
                </a:solidFill>
                <a:latin typeface="Century Gothic"/>
                <a:ea typeface="Century Gothic"/>
                <a:cs typeface="Century Gothic"/>
                <a:sym typeface="Century Gothic"/>
              </a:defRPr>
            </a:lvl6pPr>
            <a:lvl7pPr marL="2971800" marR="0" lvl="6" indent="0" algn="l" rtl="0">
              <a:lnSpc>
                <a:spcPct val="90000"/>
              </a:lnSpc>
              <a:spcBef>
                <a:spcPts val="500"/>
              </a:spcBef>
              <a:spcAft>
                <a:spcPts val="0"/>
              </a:spcAft>
              <a:buClr>
                <a:schemeClr val="lt1"/>
              </a:buClr>
              <a:buSzPct val="100000"/>
              <a:buFont typeface="Arial"/>
              <a:buChar char="•"/>
              <a:defRPr sz="1800" b="0" i="0" u="none" strike="noStrike" cap="none">
                <a:solidFill>
                  <a:schemeClr val="lt1"/>
                </a:solidFill>
                <a:latin typeface="Century Gothic"/>
                <a:ea typeface="Century Gothic"/>
                <a:cs typeface="Century Gothic"/>
                <a:sym typeface="Century Gothic"/>
              </a:defRPr>
            </a:lvl7pPr>
            <a:lvl8pPr marL="3429000" marR="0" lvl="7" indent="0" algn="l" rtl="0">
              <a:lnSpc>
                <a:spcPct val="90000"/>
              </a:lnSpc>
              <a:spcBef>
                <a:spcPts val="500"/>
              </a:spcBef>
              <a:spcAft>
                <a:spcPts val="0"/>
              </a:spcAft>
              <a:buClr>
                <a:schemeClr val="lt1"/>
              </a:buClr>
              <a:buSzPct val="100000"/>
              <a:buFont typeface="Arial"/>
              <a:buChar char="•"/>
              <a:defRPr sz="1800" b="0" i="0" u="none" strike="noStrike" cap="none">
                <a:solidFill>
                  <a:schemeClr val="lt1"/>
                </a:solidFill>
                <a:latin typeface="Century Gothic"/>
                <a:ea typeface="Century Gothic"/>
                <a:cs typeface="Century Gothic"/>
                <a:sym typeface="Century Gothic"/>
              </a:defRPr>
            </a:lvl8pPr>
            <a:lvl9pPr marL="3886200" marR="0" lvl="8" indent="0" algn="l" rtl="0">
              <a:lnSpc>
                <a:spcPct val="90000"/>
              </a:lnSpc>
              <a:spcBef>
                <a:spcPts val="500"/>
              </a:spcBef>
              <a:spcAft>
                <a:spcPts val="0"/>
              </a:spcAft>
              <a:buClr>
                <a:schemeClr val="lt1"/>
              </a:buClr>
              <a:buSzPct val="100000"/>
              <a:buFont typeface="Arial"/>
              <a:buChar char="•"/>
              <a:defRPr sz="1800" b="0" i="0" u="none" strike="noStrike" cap="none">
                <a:solidFill>
                  <a:schemeClr val="lt1"/>
                </a:solidFill>
                <a:latin typeface="Century Gothic"/>
                <a:ea typeface="Century Gothic"/>
                <a:cs typeface="Century Gothic"/>
                <a:sym typeface="Century Gothic"/>
              </a:defRPr>
            </a:lvl9pPr>
          </a:lstStyle>
          <a:p>
            <a:endParaRPr/>
          </a:p>
        </p:txBody>
      </p:sp>
    </p:spTree>
  </p:cSld>
  <p:clrMapOvr>
    <a:masterClrMapping/>
  </p:clrMapOvr>
  <p:transition xmlns:p14="http://schemas.microsoft.com/office/powerpoint/2010/mai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5"/>
        <p:cNvGrpSpPr/>
        <p:nvPr/>
      </p:nvGrpSpPr>
      <p:grpSpPr>
        <a:xfrm>
          <a:off x="0" y="0"/>
          <a:ext cx="0" cy="0"/>
          <a:chOff x="0" y="0"/>
          <a:chExt cx="0" cy="0"/>
        </a:xfrm>
      </p:grpSpPr>
      <p:pic>
        <p:nvPicPr>
          <p:cNvPr id="26" name="Shape 26" descr="Resultado de imagem para nyit"/>
          <p:cNvPicPr preferRelativeResize="0"/>
          <p:nvPr/>
        </p:nvPicPr>
        <p:blipFill rotWithShape="1">
          <a:blip r:embed="rId2">
            <a:alphaModFix/>
          </a:blip>
          <a:srcRect t="10187" b="12524"/>
          <a:stretch/>
        </p:blipFill>
        <p:spPr>
          <a:xfrm>
            <a:off x="11630025" y="6303963"/>
            <a:ext cx="561413" cy="432954"/>
          </a:xfrm>
          <a:prstGeom prst="rect">
            <a:avLst/>
          </a:prstGeom>
          <a:noFill/>
          <a:ln>
            <a:noFill/>
          </a:ln>
        </p:spPr>
      </p:pic>
      <p:sp>
        <p:nvSpPr>
          <p:cNvPr id="27" name="Shape 27"/>
          <p:cNvSpPr txBox="1">
            <a:spLocks noGrp="1"/>
          </p:cNvSpPr>
          <p:nvPr>
            <p:ph type="title"/>
          </p:nvPr>
        </p:nvSpPr>
        <p:spPr>
          <a:xfrm>
            <a:off x="838200" y="415925"/>
            <a:ext cx="10515600" cy="762425"/>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ct val="100000"/>
              <a:buFont typeface="Century Gothic"/>
              <a:buNone/>
              <a:defRPr sz="4000" b="1" i="0" u="none" strike="noStrike" cap="none">
                <a:solidFill>
                  <a:schemeClr val="dk1"/>
                </a:solidFill>
                <a:latin typeface="Century Gothic"/>
                <a:ea typeface="Century Gothic"/>
                <a:cs typeface="Century Gothic"/>
                <a:sym typeface="Century Gothic"/>
              </a:defRPr>
            </a:lvl1pPr>
            <a:lvl2pPr marL="0" marR="0" lvl="1"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2pPr>
            <a:lvl3pPr marL="0" marR="0" lvl="2"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3pPr>
            <a:lvl4pPr marL="0" marR="0" lvl="3"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4pPr>
            <a:lvl5pPr marL="0" marR="0" lvl="4"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5pPr>
            <a:lvl6pPr marL="457200" marR="0" lvl="5"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6pPr>
            <a:lvl7pPr marL="914400" marR="0" lvl="6"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7pPr>
            <a:lvl8pPr marL="1371600" marR="0" lvl="7"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8pPr>
            <a:lvl9pPr marL="1828800" marR="0" lvl="8"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9pPr>
          </a:lstStyle>
          <a:p>
            <a:endParaRPr/>
          </a:p>
        </p:txBody>
      </p:sp>
      <p:sp>
        <p:nvSpPr>
          <p:cNvPr id="28" name="Shape 28"/>
          <p:cNvSpPr txBox="1">
            <a:spLocks noGrp="1"/>
          </p:cNvSpPr>
          <p:nvPr>
            <p:ph type="body" idx="1"/>
          </p:nvPr>
        </p:nvSpPr>
        <p:spPr>
          <a:xfrm>
            <a:off x="838200" y="1452879"/>
            <a:ext cx="10515600" cy="4724083"/>
          </a:xfrm>
          <a:prstGeom prst="rect">
            <a:avLst/>
          </a:prstGeom>
          <a:noFill/>
          <a:ln>
            <a:noFill/>
          </a:ln>
        </p:spPr>
        <p:txBody>
          <a:bodyPr wrap="square" lIns="91425" tIns="91425" rIns="91425" bIns="91425" anchor="t" anchorCtr="0"/>
          <a:lstStyle>
            <a:lvl1pPr marL="228600" marR="0" lvl="0" indent="127000" algn="l" rtl="0">
              <a:lnSpc>
                <a:spcPct val="90000"/>
              </a:lnSpc>
              <a:spcBef>
                <a:spcPts val="1000"/>
              </a:spcBef>
              <a:spcAft>
                <a:spcPts val="0"/>
              </a:spcAft>
              <a:buClr>
                <a:srgbClr val="000000"/>
              </a:buClr>
              <a:buSzPct val="100000"/>
              <a:buFont typeface="Arial"/>
              <a:buChar char="•"/>
              <a:defRPr sz="2800" b="0" i="0" u="none" strike="noStrike" cap="none">
                <a:solidFill>
                  <a:srgbClr val="000000"/>
                </a:solidFill>
                <a:latin typeface="Century Gothic"/>
                <a:ea typeface="Century Gothic"/>
                <a:cs typeface="Century Gothic"/>
                <a:sym typeface="Century Gothic"/>
              </a:defRPr>
            </a:lvl1pPr>
            <a:lvl2pPr marL="685800" marR="0" lvl="1" indent="76200" algn="l" rtl="0">
              <a:lnSpc>
                <a:spcPct val="90000"/>
              </a:lnSpc>
              <a:spcBef>
                <a:spcPts val="500"/>
              </a:spcBef>
              <a:spcAft>
                <a:spcPts val="0"/>
              </a:spcAft>
              <a:buClr>
                <a:srgbClr val="000000"/>
              </a:buClr>
              <a:buSzPct val="100000"/>
              <a:buFont typeface="Arial"/>
              <a:buChar char="•"/>
              <a:defRPr sz="2400" b="0" i="0" u="none" strike="noStrike" cap="none">
                <a:solidFill>
                  <a:srgbClr val="000000"/>
                </a:solidFill>
                <a:latin typeface="Century Gothic"/>
                <a:ea typeface="Century Gothic"/>
                <a:cs typeface="Century Gothic"/>
                <a:sym typeface="Century Gothic"/>
              </a:defRPr>
            </a:lvl2pPr>
            <a:lvl3pPr marL="1143000" marR="0" lvl="2" indent="25400" algn="l" rtl="0">
              <a:lnSpc>
                <a:spcPct val="90000"/>
              </a:lnSpc>
              <a:spcBef>
                <a:spcPts val="500"/>
              </a:spcBef>
              <a:spcAft>
                <a:spcPts val="0"/>
              </a:spcAft>
              <a:buClr>
                <a:srgbClr val="000000"/>
              </a:buClr>
              <a:buSzPct val="100000"/>
              <a:buFont typeface="Arial"/>
              <a:buChar char="•"/>
              <a:defRPr sz="2000" b="0" i="0" u="none" strike="noStrike" cap="none">
                <a:solidFill>
                  <a:srgbClr val="000000"/>
                </a:solidFill>
                <a:latin typeface="Century Gothic"/>
                <a:ea typeface="Century Gothic"/>
                <a:cs typeface="Century Gothic"/>
                <a:sym typeface="Century Gothic"/>
              </a:defRPr>
            </a:lvl3pPr>
            <a:lvl4pPr marL="1600200" marR="0" lvl="3" indent="0" algn="l" rtl="0">
              <a:lnSpc>
                <a:spcPct val="90000"/>
              </a:lnSpc>
              <a:spcBef>
                <a:spcPts val="500"/>
              </a:spcBef>
              <a:spcAft>
                <a:spcPts val="0"/>
              </a:spcAft>
              <a:buClr>
                <a:srgbClr val="000000"/>
              </a:buClr>
              <a:buSzPct val="100000"/>
              <a:buFont typeface="Arial"/>
              <a:buChar char="•"/>
              <a:defRPr sz="1800" b="0" i="0" u="none" strike="noStrike" cap="none">
                <a:solidFill>
                  <a:srgbClr val="000000"/>
                </a:solidFill>
                <a:latin typeface="Century Gothic"/>
                <a:ea typeface="Century Gothic"/>
                <a:cs typeface="Century Gothic"/>
                <a:sym typeface="Century Gothic"/>
              </a:defRPr>
            </a:lvl4pPr>
            <a:lvl5pPr marL="2057400" marR="0" lvl="4" indent="0" algn="l" rtl="0">
              <a:lnSpc>
                <a:spcPct val="90000"/>
              </a:lnSpc>
              <a:spcBef>
                <a:spcPts val="500"/>
              </a:spcBef>
              <a:spcAft>
                <a:spcPts val="0"/>
              </a:spcAft>
              <a:buClr>
                <a:srgbClr val="000000"/>
              </a:buClr>
              <a:buSzPct val="100000"/>
              <a:buFont typeface="Arial"/>
              <a:buChar char="•"/>
              <a:defRPr sz="1800" b="0" i="0" u="none" strike="noStrike" cap="none">
                <a:solidFill>
                  <a:srgbClr val="000000"/>
                </a:solidFill>
                <a:latin typeface="Century Gothic"/>
                <a:ea typeface="Century Gothic"/>
                <a:cs typeface="Century Gothic"/>
                <a:sym typeface="Century Gothic"/>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9" name="Shape 29"/>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t" anchorCtr="0"/>
          <a:lstStyle>
            <a:lvl1pPr marL="0" marR="0" lvl="0" indent="0" algn="l" rtl="0">
              <a:spcBef>
                <a:spcPts val="0"/>
              </a:spcBef>
              <a:spcAft>
                <a:spcPts val="0"/>
              </a:spcAft>
              <a:buSzPct val="77777"/>
              <a:buNone/>
              <a:defRPr sz="1800" b="0" i="0" u="none" strike="noStrike" cap="none">
                <a:solidFill>
                  <a:srgbClr val="0F5F82"/>
                </a:solidFill>
                <a:latin typeface="Century Gothic"/>
                <a:ea typeface="Century Gothic"/>
                <a:cs typeface="Century Gothic"/>
                <a:sym typeface="Century Gothic"/>
              </a:defRPr>
            </a:lvl1pPr>
            <a:lvl2pPr marL="457200" marR="0" lvl="1"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5pPr>
            <a:lvl6pPr marL="2286000" marR="0" lvl="5" indent="0" algn="l" rtl="0">
              <a:spcBef>
                <a:spcPts val="0"/>
              </a:spcBef>
              <a:buSzPct val="100000"/>
              <a:buNone/>
              <a:defRPr sz="1400" b="0" i="0" u="none" strike="noStrike" cap="none">
                <a:solidFill>
                  <a:srgbClr val="000000"/>
                </a:solidFill>
                <a:latin typeface="Arial"/>
                <a:ea typeface="Arial"/>
                <a:cs typeface="Arial"/>
                <a:sym typeface="Arial"/>
              </a:defRPr>
            </a:lvl6pPr>
            <a:lvl7pPr marL="2743200" marR="0" lvl="6" indent="0" algn="l" rtl="0">
              <a:spcBef>
                <a:spcPts val="0"/>
              </a:spcBef>
              <a:buSzPct val="100000"/>
              <a:buNone/>
              <a:defRPr sz="1400" b="0" i="0" u="none" strike="noStrike" cap="none">
                <a:solidFill>
                  <a:srgbClr val="000000"/>
                </a:solidFill>
                <a:latin typeface="Arial"/>
                <a:ea typeface="Arial"/>
                <a:cs typeface="Arial"/>
                <a:sym typeface="Arial"/>
              </a:defRPr>
            </a:lvl7pPr>
            <a:lvl8pPr marL="3200400" marR="0" lvl="7" indent="0" algn="l" rtl="0">
              <a:spcBef>
                <a:spcPts val="0"/>
              </a:spcBef>
              <a:buSzPct val="100000"/>
              <a:buNone/>
              <a:defRPr sz="1400" b="0" i="0" u="none" strike="noStrike" cap="none">
                <a:solidFill>
                  <a:srgbClr val="000000"/>
                </a:solidFill>
                <a:latin typeface="Arial"/>
                <a:ea typeface="Arial"/>
                <a:cs typeface="Arial"/>
                <a:sym typeface="Arial"/>
              </a:defRPr>
            </a:lvl8pPr>
            <a:lvl9pPr marL="3657600" marR="0" lvl="8" indent="0" algn="l" rtl="0">
              <a:spcBef>
                <a:spcPts val="0"/>
              </a:spcBef>
              <a:buSzPct val="100000"/>
              <a:buNone/>
              <a:defRPr sz="1400" b="0" i="0" u="none" strike="noStrike" cap="none">
                <a:solidFill>
                  <a:srgbClr val="000000"/>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10977563" y="6303963"/>
            <a:ext cx="652462" cy="434975"/>
          </a:xfrm>
          <a:prstGeom prst="rect">
            <a:avLst/>
          </a:prstGeom>
          <a:solidFill>
            <a:schemeClr val="accent1"/>
          </a:solid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FFFFFF"/>
                </a:solidFill>
                <a:latin typeface="Century Gothic"/>
                <a:ea typeface="Century Gothic"/>
                <a:cs typeface="Century Gothic"/>
                <a:sym typeface="Century Gothic"/>
              </a:rPr>
              <a:t>‹#›</a:t>
            </a:fld>
            <a:endParaRPr lang="en-US" sz="1200" b="0" i="0" u="none" strike="noStrike" cap="none">
              <a:solidFill>
                <a:srgbClr val="FFFFFF"/>
              </a:solidFill>
              <a:latin typeface="Century Gothic"/>
              <a:ea typeface="Century Gothic"/>
              <a:cs typeface="Century Gothic"/>
              <a:sym typeface="Century Gothic"/>
            </a:endParaRPr>
          </a:p>
        </p:txBody>
      </p:sp>
    </p:spTree>
  </p:cSld>
  <p:clrMapOvr>
    <a:masterClrMapping/>
  </p:clrMapOvr>
  <p:transition xmlns:p14="http://schemas.microsoft.com/office/powerpoint/2010/mai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831850" y="1709738"/>
            <a:ext cx="10515600" cy="2852737"/>
          </a:xfrm>
          <a:prstGeom prst="rect">
            <a:avLst/>
          </a:prstGeom>
          <a:noFill/>
          <a:ln>
            <a:noFill/>
          </a:ln>
        </p:spPr>
        <p:txBody>
          <a:bodyPr wrap="square" lIns="91425" tIns="91425" rIns="91425" bIns="91425" anchor="b" anchorCtr="0"/>
          <a:lstStyle>
            <a:lvl1pPr marL="0" marR="0" lvl="0" indent="0" algn="l" rtl="0">
              <a:lnSpc>
                <a:spcPct val="90000"/>
              </a:lnSpc>
              <a:spcBef>
                <a:spcPts val="0"/>
              </a:spcBef>
              <a:spcAft>
                <a:spcPts val="0"/>
              </a:spcAft>
              <a:buClr>
                <a:schemeClr val="dk1"/>
              </a:buClr>
              <a:buSzPct val="100000"/>
              <a:buFont typeface="Century Gothic"/>
              <a:buNone/>
              <a:defRPr sz="6000" b="1" i="0" u="none" strike="noStrike" cap="none">
                <a:solidFill>
                  <a:schemeClr val="dk1"/>
                </a:solidFill>
                <a:latin typeface="Century Gothic"/>
                <a:ea typeface="Century Gothic"/>
                <a:cs typeface="Century Gothic"/>
                <a:sym typeface="Century Gothic"/>
              </a:defRPr>
            </a:lvl1pPr>
            <a:lvl2pPr marL="0" marR="0" lvl="1"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2pPr>
            <a:lvl3pPr marL="0" marR="0" lvl="2"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3pPr>
            <a:lvl4pPr marL="0" marR="0" lvl="3"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4pPr>
            <a:lvl5pPr marL="0" marR="0" lvl="4"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5pPr>
            <a:lvl6pPr marL="457200" marR="0" lvl="5"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6pPr>
            <a:lvl7pPr marL="914400" marR="0" lvl="6"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7pPr>
            <a:lvl8pPr marL="1371600" marR="0" lvl="7"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8pPr>
            <a:lvl9pPr marL="1828800" marR="0" lvl="8"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9pPr>
          </a:lstStyle>
          <a:p>
            <a:endParaRPr/>
          </a:p>
        </p:txBody>
      </p:sp>
      <p:sp>
        <p:nvSpPr>
          <p:cNvPr id="36" name="Shape 36"/>
          <p:cNvSpPr txBox="1">
            <a:spLocks noGrp="1"/>
          </p:cNvSpPr>
          <p:nvPr>
            <p:ph type="body" idx="1"/>
          </p:nvPr>
        </p:nvSpPr>
        <p:spPr>
          <a:xfrm>
            <a:off x="831850" y="4589463"/>
            <a:ext cx="10515600" cy="1500187"/>
          </a:xfrm>
          <a:prstGeom prst="rect">
            <a:avLst/>
          </a:prstGeom>
          <a:noFill/>
          <a:ln>
            <a:noFill/>
          </a:ln>
        </p:spPr>
        <p:txBody>
          <a:bodyPr wrap="square" lIns="91425" tIns="91425" rIns="91425" bIns="91425" anchor="t" anchorCtr="0"/>
          <a:lstStyle>
            <a:lvl1pPr marL="0" marR="0" lvl="0" indent="0" algn="l" rtl="0">
              <a:lnSpc>
                <a:spcPct val="90000"/>
              </a:lnSpc>
              <a:spcBef>
                <a:spcPts val="1000"/>
              </a:spcBef>
              <a:spcAft>
                <a:spcPts val="0"/>
              </a:spcAft>
              <a:buClr>
                <a:srgbClr val="889BAC"/>
              </a:buClr>
              <a:buSzPct val="100000"/>
              <a:buFont typeface="Arial"/>
              <a:buNone/>
              <a:defRPr sz="2400" b="0" i="0" u="none" strike="noStrike" cap="none">
                <a:solidFill>
                  <a:srgbClr val="889BAC"/>
                </a:solidFill>
                <a:latin typeface="Century Gothic"/>
                <a:ea typeface="Century Gothic"/>
                <a:cs typeface="Century Gothic"/>
                <a:sym typeface="Century Gothic"/>
              </a:defRPr>
            </a:lvl1pPr>
            <a:lvl2pPr marL="457200" marR="0" lvl="1" indent="0" algn="l" rtl="0">
              <a:lnSpc>
                <a:spcPct val="90000"/>
              </a:lnSpc>
              <a:spcBef>
                <a:spcPts val="500"/>
              </a:spcBef>
              <a:spcAft>
                <a:spcPts val="0"/>
              </a:spcAft>
              <a:buClr>
                <a:srgbClr val="889BAC"/>
              </a:buClr>
              <a:buSzPct val="100000"/>
              <a:buFont typeface="Arial"/>
              <a:buNone/>
              <a:defRPr sz="2000" b="0" i="0" u="none" strike="noStrike" cap="none">
                <a:solidFill>
                  <a:srgbClr val="889BAC"/>
                </a:solidFill>
                <a:latin typeface="Century Gothic"/>
                <a:ea typeface="Century Gothic"/>
                <a:cs typeface="Century Gothic"/>
                <a:sym typeface="Century Gothic"/>
              </a:defRPr>
            </a:lvl2pPr>
            <a:lvl3pPr marL="914400" marR="0" lvl="2" indent="0" algn="l" rtl="0">
              <a:lnSpc>
                <a:spcPct val="90000"/>
              </a:lnSpc>
              <a:spcBef>
                <a:spcPts val="500"/>
              </a:spcBef>
              <a:spcAft>
                <a:spcPts val="0"/>
              </a:spcAft>
              <a:buClr>
                <a:srgbClr val="889BAC"/>
              </a:buClr>
              <a:buSzPct val="100000"/>
              <a:buFont typeface="Arial"/>
              <a:buNone/>
              <a:defRPr sz="1800" b="0" i="0" u="none" strike="noStrike" cap="none">
                <a:solidFill>
                  <a:srgbClr val="889BAC"/>
                </a:solidFill>
                <a:latin typeface="Century Gothic"/>
                <a:ea typeface="Century Gothic"/>
                <a:cs typeface="Century Gothic"/>
                <a:sym typeface="Century Gothic"/>
              </a:defRPr>
            </a:lvl3pPr>
            <a:lvl4pPr marL="1371600" marR="0" lvl="3" indent="0" algn="l" rtl="0">
              <a:lnSpc>
                <a:spcPct val="90000"/>
              </a:lnSpc>
              <a:spcBef>
                <a:spcPts val="500"/>
              </a:spcBef>
              <a:spcAft>
                <a:spcPts val="0"/>
              </a:spcAft>
              <a:buClr>
                <a:srgbClr val="889BAC"/>
              </a:buClr>
              <a:buSzPct val="100000"/>
              <a:buFont typeface="Arial"/>
              <a:buNone/>
              <a:defRPr sz="1600" b="0" i="0" u="none" strike="noStrike" cap="none">
                <a:solidFill>
                  <a:srgbClr val="889BAC"/>
                </a:solidFill>
                <a:latin typeface="Century Gothic"/>
                <a:ea typeface="Century Gothic"/>
                <a:cs typeface="Century Gothic"/>
                <a:sym typeface="Century Gothic"/>
              </a:defRPr>
            </a:lvl4pPr>
            <a:lvl5pPr marL="1828800" marR="0" lvl="4" indent="0" algn="l" rtl="0">
              <a:lnSpc>
                <a:spcPct val="90000"/>
              </a:lnSpc>
              <a:spcBef>
                <a:spcPts val="500"/>
              </a:spcBef>
              <a:spcAft>
                <a:spcPts val="0"/>
              </a:spcAft>
              <a:buClr>
                <a:srgbClr val="889BAC"/>
              </a:buClr>
              <a:buSzPct val="100000"/>
              <a:buFont typeface="Arial"/>
              <a:buNone/>
              <a:defRPr sz="1600" b="0" i="0" u="none" strike="noStrike" cap="none">
                <a:solidFill>
                  <a:srgbClr val="889BAC"/>
                </a:solidFill>
                <a:latin typeface="Century Gothic"/>
                <a:ea typeface="Century Gothic"/>
                <a:cs typeface="Century Gothic"/>
                <a:sym typeface="Century Gothic"/>
              </a:defRPr>
            </a:lvl5pPr>
            <a:lvl6pPr marL="2286000" marR="0" lvl="5" indent="0" algn="l" rtl="0">
              <a:lnSpc>
                <a:spcPct val="90000"/>
              </a:lnSpc>
              <a:spcBef>
                <a:spcPts val="500"/>
              </a:spcBef>
              <a:spcAft>
                <a:spcPts val="0"/>
              </a:spcAft>
              <a:buClr>
                <a:srgbClr val="889BAC"/>
              </a:buClr>
              <a:buSzPct val="100000"/>
              <a:buFont typeface="Arial"/>
              <a:buNone/>
              <a:defRPr sz="1600" b="0" i="0" u="none" strike="noStrike" cap="none">
                <a:solidFill>
                  <a:srgbClr val="889BAC"/>
                </a:solidFill>
                <a:latin typeface="Century Gothic"/>
                <a:ea typeface="Century Gothic"/>
                <a:cs typeface="Century Gothic"/>
                <a:sym typeface="Century Gothic"/>
              </a:defRPr>
            </a:lvl6pPr>
            <a:lvl7pPr marL="2743200" marR="0" lvl="6" indent="0" algn="l" rtl="0">
              <a:lnSpc>
                <a:spcPct val="90000"/>
              </a:lnSpc>
              <a:spcBef>
                <a:spcPts val="500"/>
              </a:spcBef>
              <a:spcAft>
                <a:spcPts val="0"/>
              </a:spcAft>
              <a:buClr>
                <a:srgbClr val="889BAC"/>
              </a:buClr>
              <a:buSzPct val="100000"/>
              <a:buFont typeface="Arial"/>
              <a:buNone/>
              <a:defRPr sz="1600" b="0" i="0" u="none" strike="noStrike" cap="none">
                <a:solidFill>
                  <a:srgbClr val="889BAC"/>
                </a:solidFill>
                <a:latin typeface="Century Gothic"/>
                <a:ea typeface="Century Gothic"/>
                <a:cs typeface="Century Gothic"/>
                <a:sym typeface="Century Gothic"/>
              </a:defRPr>
            </a:lvl7pPr>
            <a:lvl8pPr marL="3200400" marR="0" lvl="7" indent="0" algn="l" rtl="0">
              <a:lnSpc>
                <a:spcPct val="90000"/>
              </a:lnSpc>
              <a:spcBef>
                <a:spcPts val="500"/>
              </a:spcBef>
              <a:spcAft>
                <a:spcPts val="0"/>
              </a:spcAft>
              <a:buClr>
                <a:srgbClr val="889BAC"/>
              </a:buClr>
              <a:buSzPct val="100000"/>
              <a:buFont typeface="Arial"/>
              <a:buNone/>
              <a:defRPr sz="1600" b="0" i="0" u="none" strike="noStrike" cap="none">
                <a:solidFill>
                  <a:srgbClr val="889BAC"/>
                </a:solidFill>
                <a:latin typeface="Century Gothic"/>
                <a:ea typeface="Century Gothic"/>
                <a:cs typeface="Century Gothic"/>
                <a:sym typeface="Century Gothic"/>
              </a:defRPr>
            </a:lvl8pPr>
            <a:lvl9pPr marL="3657600" marR="0" lvl="8" indent="0" algn="l" rtl="0">
              <a:lnSpc>
                <a:spcPct val="90000"/>
              </a:lnSpc>
              <a:spcBef>
                <a:spcPts val="500"/>
              </a:spcBef>
              <a:spcAft>
                <a:spcPts val="0"/>
              </a:spcAft>
              <a:buClr>
                <a:srgbClr val="889BAC"/>
              </a:buClr>
              <a:buSzPct val="100000"/>
              <a:buFont typeface="Arial"/>
              <a:buNone/>
              <a:defRPr sz="1600" b="0" i="0" u="none" strike="noStrike" cap="none">
                <a:solidFill>
                  <a:srgbClr val="889BAC"/>
                </a:solidFill>
                <a:latin typeface="Century Gothic"/>
                <a:ea typeface="Century Gothic"/>
                <a:cs typeface="Century Gothic"/>
                <a:sym typeface="Century Gothic"/>
              </a:defRPr>
            </a:lvl9pPr>
          </a:lstStyle>
          <a:p>
            <a:endParaRPr/>
          </a:p>
        </p:txBody>
      </p:sp>
      <p:sp>
        <p:nvSpPr>
          <p:cNvPr id="37" name="Shape 37"/>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t" anchorCtr="0"/>
          <a:lstStyle>
            <a:lvl1pPr marL="0" marR="0" lvl="0" indent="0" algn="l" rtl="0">
              <a:spcBef>
                <a:spcPts val="0"/>
              </a:spcBef>
              <a:spcAft>
                <a:spcPts val="0"/>
              </a:spcAft>
              <a:buSzPct val="77777"/>
              <a:buNone/>
              <a:defRPr sz="1800" b="0" i="0" u="none" strike="noStrike" cap="none">
                <a:solidFill>
                  <a:srgbClr val="0F5F82"/>
                </a:solidFill>
                <a:latin typeface="Century Gothic"/>
                <a:ea typeface="Century Gothic"/>
                <a:cs typeface="Century Gothic"/>
                <a:sym typeface="Century Gothic"/>
              </a:defRPr>
            </a:lvl1pPr>
            <a:lvl2pPr marL="457200" marR="0" lvl="1"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5pPr>
            <a:lvl6pPr marL="2286000" marR="0" lvl="5" indent="0" algn="l" rtl="0">
              <a:spcBef>
                <a:spcPts val="0"/>
              </a:spcBef>
              <a:buSzPct val="100000"/>
              <a:buNone/>
              <a:defRPr sz="1400" b="0" i="0" u="none" strike="noStrike" cap="none">
                <a:solidFill>
                  <a:srgbClr val="000000"/>
                </a:solidFill>
                <a:latin typeface="Arial"/>
                <a:ea typeface="Arial"/>
                <a:cs typeface="Arial"/>
                <a:sym typeface="Arial"/>
              </a:defRPr>
            </a:lvl6pPr>
            <a:lvl7pPr marL="2743200" marR="0" lvl="6" indent="0" algn="l" rtl="0">
              <a:spcBef>
                <a:spcPts val="0"/>
              </a:spcBef>
              <a:buSzPct val="100000"/>
              <a:buNone/>
              <a:defRPr sz="1400" b="0" i="0" u="none" strike="noStrike" cap="none">
                <a:solidFill>
                  <a:srgbClr val="000000"/>
                </a:solidFill>
                <a:latin typeface="Arial"/>
                <a:ea typeface="Arial"/>
                <a:cs typeface="Arial"/>
                <a:sym typeface="Arial"/>
              </a:defRPr>
            </a:lvl7pPr>
            <a:lvl8pPr marL="3200400" marR="0" lvl="7" indent="0" algn="l" rtl="0">
              <a:spcBef>
                <a:spcPts val="0"/>
              </a:spcBef>
              <a:buSzPct val="100000"/>
              <a:buNone/>
              <a:defRPr sz="1400" b="0" i="0" u="none" strike="noStrike" cap="none">
                <a:solidFill>
                  <a:srgbClr val="000000"/>
                </a:solidFill>
                <a:latin typeface="Arial"/>
                <a:ea typeface="Arial"/>
                <a:cs typeface="Arial"/>
                <a:sym typeface="Arial"/>
              </a:defRPr>
            </a:lvl8pPr>
            <a:lvl9pPr marL="3657600" marR="0" lvl="8" indent="0" algn="l" rtl="0">
              <a:spcBef>
                <a:spcPts val="0"/>
              </a:spcBef>
              <a:buSzPct val="100000"/>
              <a:buNone/>
              <a:defRPr sz="1400" b="0" i="0" u="none" strike="noStrike" cap="none">
                <a:solidFill>
                  <a:srgbClr val="000000"/>
                </a:solidFill>
                <a:latin typeface="Arial"/>
                <a:ea typeface="Arial"/>
                <a:cs typeface="Arial"/>
                <a:sym typeface="Arial"/>
              </a:defRPr>
            </a:lvl9pPr>
          </a:lstStyle>
          <a:p>
            <a:endParaRPr/>
          </a:p>
        </p:txBody>
      </p:sp>
      <p:sp>
        <p:nvSpPr>
          <p:cNvPr id="38" name="Shape 38"/>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t" anchorCtr="0"/>
          <a:lstStyle>
            <a:lvl1pPr marL="0" marR="0" lvl="0" indent="0" algn="l" rtl="0">
              <a:spcBef>
                <a:spcPts val="0"/>
              </a:spcBef>
              <a:spcAft>
                <a:spcPts val="0"/>
              </a:spcAft>
              <a:buSzPct val="77777"/>
              <a:buNone/>
              <a:defRPr sz="1800" b="0" i="0" u="none" strike="noStrike" cap="none">
                <a:solidFill>
                  <a:srgbClr val="0F5F82"/>
                </a:solidFill>
                <a:latin typeface="Century Gothic"/>
                <a:ea typeface="Century Gothic"/>
                <a:cs typeface="Century Gothic"/>
                <a:sym typeface="Century Gothic"/>
              </a:defRPr>
            </a:lvl1pPr>
            <a:lvl2pPr marL="457200" marR="0" lvl="1"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5pPr>
            <a:lvl6pPr marL="2286000" marR="0" lvl="5" indent="0" algn="l" rtl="0">
              <a:spcBef>
                <a:spcPts val="0"/>
              </a:spcBef>
              <a:buSzPct val="100000"/>
              <a:buNone/>
              <a:defRPr sz="1400" b="0" i="0" u="none" strike="noStrike" cap="none">
                <a:solidFill>
                  <a:srgbClr val="000000"/>
                </a:solidFill>
                <a:latin typeface="Arial"/>
                <a:ea typeface="Arial"/>
                <a:cs typeface="Arial"/>
                <a:sym typeface="Arial"/>
              </a:defRPr>
            </a:lvl6pPr>
            <a:lvl7pPr marL="2743200" marR="0" lvl="6" indent="0" algn="l" rtl="0">
              <a:spcBef>
                <a:spcPts val="0"/>
              </a:spcBef>
              <a:buSzPct val="100000"/>
              <a:buNone/>
              <a:defRPr sz="1400" b="0" i="0" u="none" strike="noStrike" cap="none">
                <a:solidFill>
                  <a:srgbClr val="000000"/>
                </a:solidFill>
                <a:latin typeface="Arial"/>
                <a:ea typeface="Arial"/>
                <a:cs typeface="Arial"/>
                <a:sym typeface="Arial"/>
              </a:defRPr>
            </a:lvl7pPr>
            <a:lvl8pPr marL="3200400" marR="0" lvl="7" indent="0" algn="l" rtl="0">
              <a:spcBef>
                <a:spcPts val="0"/>
              </a:spcBef>
              <a:buSzPct val="100000"/>
              <a:buNone/>
              <a:defRPr sz="1400" b="0" i="0" u="none" strike="noStrike" cap="none">
                <a:solidFill>
                  <a:srgbClr val="000000"/>
                </a:solidFill>
                <a:latin typeface="Arial"/>
                <a:ea typeface="Arial"/>
                <a:cs typeface="Arial"/>
                <a:sym typeface="Arial"/>
              </a:defRPr>
            </a:lvl8pPr>
            <a:lvl9pPr marL="3657600" marR="0" lvl="8" indent="0" algn="l" rtl="0">
              <a:spcBef>
                <a:spcPts val="0"/>
              </a:spcBef>
              <a:buSzPct val="100000"/>
              <a:buNone/>
              <a:defRPr sz="1400" b="0" i="0" u="none" strike="noStrike" cap="none">
                <a:solidFill>
                  <a:srgbClr val="000000"/>
                </a:solidFill>
                <a:latin typeface="Arial"/>
                <a:ea typeface="Arial"/>
                <a:cs typeface="Arial"/>
                <a:sym typeface="Arial"/>
              </a:defRPr>
            </a:lvl9pPr>
          </a:lstStyle>
          <a:p>
            <a:endParaRPr/>
          </a:p>
        </p:txBody>
      </p:sp>
      <p:sp>
        <p:nvSpPr>
          <p:cNvPr id="39" name="Shape 39"/>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889BAC"/>
                </a:solidFill>
                <a:latin typeface="Century Gothic"/>
                <a:ea typeface="Century Gothic"/>
                <a:cs typeface="Century Gothic"/>
                <a:sym typeface="Century Gothic"/>
              </a:rPr>
              <a:t>‹#›</a:t>
            </a:fld>
            <a:endParaRPr lang="en-US" sz="1200" b="0" i="0" u="none" strike="noStrike" cap="none">
              <a:solidFill>
                <a:srgbClr val="889BAC"/>
              </a:solidFill>
              <a:latin typeface="Century Gothic"/>
              <a:ea typeface="Century Gothic"/>
              <a:cs typeface="Century Gothic"/>
              <a:sym typeface="Century Gothic"/>
            </a:endParaRPr>
          </a:p>
        </p:txBody>
      </p:sp>
    </p:spTree>
  </p:cSld>
  <p:clrMapOvr>
    <a:masterClrMapping/>
  </p:clrMapOvr>
  <p:transition xmlns:p14="http://schemas.microsoft.com/office/powerpoint/2010/mai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ct val="100000"/>
              <a:buFont typeface="Century Gothic"/>
              <a:buNone/>
              <a:defRPr sz="4400" b="1" i="0" u="none" strike="noStrike" cap="none">
                <a:solidFill>
                  <a:schemeClr val="dk1"/>
                </a:solidFill>
                <a:latin typeface="Century Gothic"/>
                <a:ea typeface="Century Gothic"/>
                <a:cs typeface="Century Gothic"/>
                <a:sym typeface="Century Gothic"/>
              </a:defRPr>
            </a:lvl1pPr>
            <a:lvl2pPr marL="0" marR="0" lvl="1"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2pPr>
            <a:lvl3pPr marL="0" marR="0" lvl="2"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3pPr>
            <a:lvl4pPr marL="0" marR="0" lvl="3"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4pPr>
            <a:lvl5pPr marL="0" marR="0" lvl="4"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5pPr>
            <a:lvl6pPr marL="457200" marR="0" lvl="5"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6pPr>
            <a:lvl7pPr marL="914400" marR="0" lvl="6"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7pPr>
            <a:lvl8pPr marL="1371600" marR="0" lvl="7"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8pPr>
            <a:lvl9pPr marL="1828800" marR="0" lvl="8"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9pPr>
          </a:lstStyle>
          <a:p>
            <a:endParaRPr/>
          </a:p>
        </p:txBody>
      </p:sp>
      <p:sp>
        <p:nvSpPr>
          <p:cNvPr id="42" name="Shape 42"/>
          <p:cNvSpPr txBox="1">
            <a:spLocks noGrp="1"/>
          </p:cNvSpPr>
          <p:nvPr>
            <p:ph type="body" idx="1"/>
          </p:nvPr>
        </p:nvSpPr>
        <p:spPr>
          <a:xfrm>
            <a:off x="838200" y="1825625"/>
            <a:ext cx="5181600" cy="4351338"/>
          </a:xfrm>
          <a:prstGeom prst="rect">
            <a:avLst/>
          </a:prstGeom>
          <a:noFill/>
          <a:ln>
            <a:noFill/>
          </a:ln>
        </p:spPr>
        <p:txBody>
          <a:bodyPr wrap="square" lIns="91425" tIns="91425" rIns="91425" bIns="91425" anchor="t" anchorCtr="0"/>
          <a:lstStyle>
            <a:lvl1pPr marL="228600" marR="0" lvl="0" indent="127000" algn="l" rtl="0">
              <a:lnSpc>
                <a:spcPct val="90000"/>
              </a:lnSpc>
              <a:spcBef>
                <a:spcPts val="1000"/>
              </a:spcBef>
              <a:spcAft>
                <a:spcPts val="0"/>
              </a:spcAft>
              <a:buClr>
                <a:srgbClr val="000000"/>
              </a:buClr>
              <a:buSzPct val="100000"/>
              <a:buFont typeface="Arial"/>
              <a:buChar char="•"/>
              <a:defRPr sz="2800" b="0" i="0" u="none" strike="noStrike" cap="none">
                <a:solidFill>
                  <a:srgbClr val="000000"/>
                </a:solidFill>
                <a:latin typeface="Century Gothic"/>
                <a:ea typeface="Century Gothic"/>
                <a:cs typeface="Century Gothic"/>
                <a:sym typeface="Century Gothic"/>
              </a:defRPr>
            </a:lvl1pPr>
            <a:lvl2pPr marL="685800" marR="0" lvl="1" indent="76200" algn="l" rtl="0">
              <a:lnSpc>
                <a:spcPct val="90000"/>
              </a:lnSpc>
              <a:spcBef>
                <a:spcPts val="500"/>
              </a:spcBef>
              <a:spcAft>
                <a:spcPts val="0"/>
              </a:spcAft>
              <a:buClr>
                <a:srgbClr val="000000"/>
              </a:buClr>
              <a:buSzPct val="100000"/>
              <a:buFont typeface="Arial"/>
              <a:buChar char="•"/>
              <a:defRPr sz="2400" b="0" i="0" u="none" strike="noStrike" cap="none">
                <a:solidFill>
                  <a:srgbClr val="000000"/>
                </a:solidFill>
                <a:latin typeface="Century Gothic"/>
                <a:ea typeface="Century Gothic"/>
                <a:cs typeface="Century Gothic"/>
                <a:sym typeface="Century Gothic"/>
              </a:defRPr>
            </a:lvl2pPr>
            <a:lvl3pPr marL="1143000" marR="0" lvl="2" indent="25400" algn="l" rtl="0">
              <a:lnSpc>
                <a:spcPct val="90000"/>
              </a:lnSpc>
              <a:spcBef>
                <a:spcPts val="500"/>
              </a:spcBef>
              <a:spcAft>
                <a:spcPts val="0"/>
              </a:spcAft>
              <a:buClr>
                <a:srgbClr val="000000"/>
              </a:buClr>
              <a:buSzPct val="100000"/>
              <a:buFont typeface="Arial"/>
              <a:buChar char="•"/>
              <a:defRPr sz="2000" b="0" i="0" u="none" strike="noStrike" cap="none">
                <a:solidFill>
                  <a:srgbClr val="000000"/>
                </a:solidFill>
                <a:latin typeface="Century Gothic"/>
                <a:ea typeface="Century Gothic"/>
                <a:cs typeface="Century Gothic"/>
                <a:sym typeface="Century Gothic"/>
              </a:defRPr>
            </a:lvl3pPr>
            <a:lvl4pPr marL="1600200" marR="0" lvl="3" indent="0" algn="l" rtl="0">
              <a:lnSpc>
                <a:spcPct val="90000"/>
              </a:lnSpc>
              <a:spcBef>
                <a:spcPts val="500"/>
              </a:spcBef>
              <a:spcAft>
                <a:spcPts val="0"/>
              </a:spcAft>
              <a:buClr>
                <a:srgbClr val="000000"/>
              </a:buClr>
              <a:buSzPct val="100000"/>
              <a:buFont typeface="Arial"/>
              <a:buChar char="•"/>
              <a:defRPr sz="1800" b="0" i="0" u="none" strike="noStrike" cap="none">
                <a:solidFill>
                  <a:srgbClr val="000000"/>
                </a:solidFill>
                <a:latin typeface="Century Gothic"/>
                <a:ea typeface="Century Gothic"/>
                <a:cs typeface="Century Gothic"/>
                <a:sym typeface="Century Gothic"/>
              </a:defRPr>
            </a:lvl4pPr>
            <a:lvl5pPr marL="2057400" marR="0" lvl="4" indent="0" algn="l" rtl="0">
              <a:lnSpc>
                <a:spcPct val="90000"/>
              </a:lnSpc>
              <a:spcBef>
                <a:spcPts val="500"/>
              </a:spcBef>
              <a:spcAft>
                <a:spcPts val="0"/>
              </a:spcAft>
              <a:buClr>
                <a:srgbClr val="000000"/>
              </a:buClr>
              <a:buSzPct val="100000"/>
              <a:buFont typeface="Arial"/>
              <a:buChar char="•"/>
              <a:defRPr sz="1800" b="0" i="0" u="none" strike="noStrike" cap="none">
                <a:solidFill>
                  <a:srgbClr val="000000"/>
                </a:solidFill>
                <a:latin typeface="Century Gothic"/>
                <a:ea typeface="Century Gothic"/>
                <a:cs typeface="Century Gothic"/>
                <a:sym typeface="Century Gothic"/>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3" name="Shape 43"/>
          <p:cNvSpPr txBox="1">
            <a:spLocks noGrp="1"/>
          </p:cNvSpPr>
          <p:nvPr>
            <p:ph type="body" idx="2"/>
          </p:nvPr>
        </p:nvSpPr>
        <p:spPr>
          <a:xfrm>
            <a:off x="6172200" y="1825625"/>
            <a:ext cx="5181600" cy="4351338"/>
          </a:xfrm>
          <a:prstGeom prst="rect">
            <a:avLst/>
          </a:prstGeom>
          <a:noFill/>
          <a:ln>
            <a:noFill/>
          </a:ln>
        </p:spPr>
        <p:txBody>
          <a:bodyPr wrap="square" lIns="91425" tIns="91425" rIns="91425" bIns="91425" anchor="t" anchorCtr="0"/>
          <a:lstStyle>
            <a:lvl1pPr marL="228600" marR="0" lvl="0" indent="127000" algn="l" rtl="0">
              <a:lnSpc>
                <a:spcPct val="90000"/>
              </a:lnSpc>
              <a:spcBef>
                <a:spcPts val="1000"/>
              </a:spcBef>
              <a:spcAft>
                <a:spcPts val="0"/>
              </a:spcAft>
              <a:buClr>
                <a:srgbClr val="000000"/>
              </a:buClr>
              <a:buSzPct val="100000"/>
              <a:buFont typeface="Arial"/>
              <a:buChar char="•"/>
              <a:defRPr sz="2800" b="0" i="0" u="none" strike="noStrike" cap="none">
                <a:solidFill>
                  <a:srgbClr val="000000"/>
                </a:solidFill>
                <a:latin typeface="Century Gothic"/>
                <a:ea typeface="Century Gothic"/>
                <a:cs typeface="Century Gothic"/>
                <a:sym typeface="Century Gothic"/>
              </a:defRPr>
            </a:lvl1pPr>
            <a:lvl2pPr marL="685800" marR="0" lvl="1" indent="76200" algn="l" rtl="0">
              <a:lnSpc>
                <a:spcPct val="90000"/>
              </a:lnSpc>
              <a:spcBef>
                <a:spcPts val="500"/>
              </a:spcBef>
              <a:spcAft>
                <a:spcPts val="0"/>
              </a:spcAft>
              <a:buClr>
                <a:srgbClr val="000000"/>
              </a:buClr>
              <a:buSzPct val="100000"/>
              <a:buFont typeface="Arial"/>
              <a:buChar char="•"/>
              <a:defRPr sz="2400" b="0" i="0" u="none" strike="noStrike" cap="none">
                <a:solidFill>
                  <a:srgbClr val="000000"/>
                </a:solidFill>
                <a:latin typeface="Century Gothic"/>
                <a:ea typeface="Century Gothic"/>
                <a:cs typeface="Century Gothic"/>
                <a:sym typeface="Century Gothic"/>
              </a:defRPr>
            </a:lvl2pPr>
            <a:lvl3pPr marL="1143000" marR="0" lvl="2" indent="25400" algn="l" rtl="0">
              <a:lnSpc>
                <a:spcPct val="90000"/>
              </a:lnSpc>
              <a:spcBef>
                <a:spcPts val="500"/>
              </a:spcBef>
              <a:spcAft>
                <a:spcPts val="0"/>
              </a:spcAft>
              <a:buClr>
                <a:srgbClr val="000000"/>
              </a:buClr>
              <a:buSzPct val="100000"/>
              <a:buFont typeface="Arial"/>
              <a:buChar char="•"/>
              <a:defRPr sz="2000" b="0" i="0" u="none" strike="noStrike" cap="none">
                <a:solidFill>
                  <a:srgbClr val="000000"/>
                </a:solidFill>
                <a:latin typeface="Century Gothic"/>
                <a:ea typeface="Century Gothic"/>
                <a:cs typeface="Century Gothic"/>
                <a:sym typeface="Century Gothic"/>
              </a:defRPr>
            </a:lvl3pPr>
            <a:lvl4pPr marL="1600200" marR="0" lvl="3" indent="0" algn="l" rtl="0">
              <a:lnSpc>
                <a:spcPct val="90000"/>
              </a:lnSpc>
              <a:spcBef>
                <a:spcPts val="500"/>
              </a:spcBef>
              <a:spcAft>
                <a:spcPts val="0"/>
              </a:spcAft>
              <a:buClr>
                <a:srgbClr val="000000"/>
              </a:buClr>
              <a:buSzPct val="100000"/>
              <a:buFont typeface="Arial"/>
              <a:buChar char="•"/>
              <a:defRPr sz="1800" b="0" i="0" u="none" strike="noStrike" cap="none">
                <a:solidFill>
                  <a:srgbClr val="000000"/>
                </a:solidFill>
                <a:latin typeface="Century Gothic"/>
                <a:ea typeface="Century Gothic"/>
                <a:cs typeface="Century Gothic"/>
                <a:sym typeface="Century Gothic"/>
              </a:defRPr>
            </a:lvl4pPr>
            <a:lvl5pPr marL="2057400" marR="0" lvl="4" indent="0" algn="l" rtl="0">
              <a:lnSpc>
                <a:spcPct val="90000"/>
              </a:lnSpc>
              <a:spcBef>
                <a:spcPts val="500"/>
              </a:spcBef>
              <a:spcAft>
                <a:spcPts val="0"/>
              </a:spcAft>
              <a:buClr>
                <a:srgbClr val="000000"/>
              </a:buClr>
              <a:buSzPct val="100000"/>
              <a:buFont typeface="Arial"/>
              <a:buChar char="•"/>
              <a:defRPr sz="1800" b="0" i="0" u="none" strike="noStrike" cap="none">
                <a:solidFill>
                  <a:srgbClr val="000000"/>
                </a:solidFill>
                <a:latin typeface="Century Gothic"/>
                <a:ea typeface="Century Gothic"/>
                <a:cs typeface="Century Gothic"/>
                <a:sym typeface="Century Gothic"/>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4" name="Shape 44"/>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t" anchorCtr="0"/>
          <a:lstStyle>
            <a:lvl1pPr marL="0" marR="0" lvl="0" indent="0" algn="l" rtl="0">
              <a:spcBef>
                <a:spcPts val="0"/>
              </a:spcBef>
              <a:spcAft>
                <a:spcPts val="0"/>
              </a:spcAft>
              <a:buSzPct val="77777"/>
              <a:buNone/>
              <a:defRPr sz="1800" b="0" i="0" u="none" strike="noStrike" cap="none">
                <a:solidFill>
                  <a:srgbClr val="0F5F82"/>
                </a:solidFill>
                <a:latin typeface="Century Gothic"/>
                <a:ea typeface="Century Gothic"/>
                <a:cs typeface="Century Gothic"/>
                <a:sym typeface="Century Gothic"/>
              </a:defRPr>
            </a:lvl1pPr>
            <a:lvl2pPr marL="457200" marR="0" lvl="1"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5pPr>
            <a:lvl6pPr marL="2286000" marR="0" lvl="5" indent="0" algn="l" rtl="0">
              <a:spcBef>
                <a:spcPts val="0"/>
              </a:spcBef>
              <a:buSzPct val="100000"/>
              <a:buNone/>
              <a:defRPr sz="1400" b="0" i="0" u="none" strike="noStrike" cap="none">
                <a:solidFill>
                  <a:srgbClr val="000000"/>
                </a:solidFill>
                <a:latin typeface="Arial"/>
                <a:ea typeface="Arial"/>
                <a:cs typeface="Arial"/>
                <a:sym typeface="Arial"/>
              </a:defRPr>
            </a:lvl6pPr>
            <a:lvl7pPr marL="2743200" marR="0" lvl="6" indent="0" algn="l" rtl="0">
              <a:spcBef>
                <a:spcPts val="0"/>
              </a:spcBef>
              <a:buSzPct val="100000"/>
              <a:buNone/>
              <a:defRPr sz="1400" b="0" i="0" u="none" strike="noStrike" cap="none">
                <a:solidFill>
                  <a:srgbClr val="000000"/>
                </a:solidFill>
                <a:latin typeface="Arial"/>
                <a:ea typeface="Arial"/>
                <a:cs typeface="Arial"/>
                <a:sym typeface="Arial"/>
              </a:defRPr>
            </a:lvl7pPr>
            <a:lvl8pPr marL="3200400" marR="0" lvl="7" indent="0" algn="l" rtl="0">
              <a:spcBef>
                <a:spcPts val="0"/>
              </a:spcBef>
              <a:buSzPct val="100000"/>
              <a:buNone/>
              <a:defRPr sz="1400" b="0" i="0" u="none" strike="noStrike" cap="none">
                <a:solidFill>
                  <a:srgbClr val="000000"/>
                </a:solidFill>
                <a:latin typeface="Arial"/>
                <a:ea typeface="Arial"/>
                <a:cs typeface="Arial"/>
                <a:sym typeface="Arial"/>
              </a:defRPr>
            </a:lvl8pPr>
            <a:lvl9pPr marL="3657600" marR="0" lvl="8" indent="0" algn="l" rtl="0">
              <a:spcBef>
                <a:spcPts val="0"/>
              </a:spcBef>
              <a:buSzPct val="100000"/>
              <a:buNone/>
              <a:defRPr sz="1400" b="0" i="0" u="none" strike="noStrike" cap="none">
                <a:solidFill>
                  <a:srgbClr val="000000"/>
                </a:solidFill>
                <a:latin typeface="Arial"/>
                <a:ea typeface="Arial"/>
                <a:cs typeface="Arial"/>
                <a:sym typeface="Arial"/>
              </a:defRPr>
            </a:lvl9pPr>
          </a:lstStyle>
          <a:p>
            <a:endParaRPr/>
          </a:p>
        </p:txBody>
      </p:sp>
      <p:sp>
        <p:nvSpPr>
          <p:cNvPr id="45" name="Shape 45"/>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t" anchorCtr="0"/>
          <a:lstStyle>
            <a:lvl1pPr marL="0" marR="0" lvl="0" indent="0" algn="l" rtl="0">
              <a:spcBef>
                <a:spcPts val="0"/>
              </a:spcBef>
              <a:spcAft>
                <a:spcPts val="0"/>
              </a:spcAft>
              <a:buSzPct val="77777"/>
              <a:buNone/>
              <a:defRPr sz="1800" b="0" i="0" u="none" strike="noStrike" cap="none">
                <a:solidFill>
                  <a:srgbClr val="0F5F82"/>
                </a:solidFill>
                <a:latin typeface="Century Gothic"/>
                <a:ea typeface="Century Gothic"/>
                <a:cs typeface="Century Gothic"/>
                <a:sym typeface="Century Gothic"/>
              </a:defRPr>
            </a:lvl1pPr>
            <a:lvl2pPr marL="457200" marR="0" lvl="1"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5pPr>
            <a:lvl6pPr marL="2286000" marR="0" lvl="5" indent="0" algn="l" rtl="0">
              <a:spcBef>
                <a:spcPts val="0"/>
              </a:spcBef>
              <a:buSzPct val="100000"/>
              <a:buNone/>
              <a:defRPr sz="1400" b="0" i="0" u="none" strike="noStrike" cap="none">
                <a:solidFill>
                  <a:srgbClr val="000000"/>
                </a:solidFill>
                <a:latin typeface="Arial"/>
                <a:ea typeface="Arial"/>
                <a:cs typeface="Arial"/>
                <a:sym typeface="Arial"/>
              </a:defRPr>
            </a:lvl6pPr>
            <a:lvl7pPr marL="2743200" marR="0" lvl="6" indent="0" algn="l" rtl="0">
              <a:spcBef>
                <a:spcPts val="0"/>
              </a:spcBef>
              <a:buSzPct val="100000"/>
              <a:buNone/>
              <a:defRPr sz="1400" b="0" i="0" u="none" strike="noStrike" cap="none">
                <a:solidFill>
                  <a:srgbClr val="000000"/>
                </a:solidFill>
                <a:latin typeface="Arial"/>
                <a:ea typeface="Arial"/>
                <a:cs typeface="Arial"/>
                <a:sym typeface="Arial"/>
              </a:defRPr>
            </a:lvl7pPr>
            <a:lvl8pPr marL="3200400" marR="0" lvl="7" indent="0" algn="l" rtl="0">
              <a:spcBef>
                <a:spcPts val="0"/>
              </a:spcBef>
              <a:buSzPct val="100000"/>
              <a:buNone/>
              <a:defRPr sz="1400" b="0" i="0" u="none" strike="noStrike" cap="none">
                <a:solidFill>
                  <a:srgbClr val="000000"/>
                </a:solidFill>
                <a:latin typeface="Arial"/>
                <a:ea typeface="Arial"/>
                <a:cs typeface="Arial"/>
                <a:sym typeface="Arial"/>
              </a:defRPr>
            </a:lvl8pPr>
            <a:lvl9pPr marL="3657600" marR="0" lvl="8" indent="0" algn="l" rtl="0">
              <a:spcBef>
                <a:spcPts val="0"/>
              </a:spcBef>
              <a:buSzPct val="100000"/>
              <a:buNone/>
              <a:defRPr sz="1400" b="0" i="0" u="none" strike="noStrike" cap="none">
                <a:solidFill>
                  <a:srgbClr val="000000"/>
                </a:solidFill>
                <a:latin typeface="Arial"/>
                <a:ea typeface="Arial"/>
                <a:cs typeface="Arial"/>
                <a:sym typeface="Arial"/>
              </a:defRPr>
            </a:lvl9pPr>
          </a:lstStyle>
          <a:p>
            <a:endParaRPr/>
          </a:p>
        </p:txBody>
      </p:sp>
      <p:sp>
        <p:nvSpPr>
          <p:cNvPr id="46" name="Shape 46"/>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889BAC"/>
                </a:solidFill>
                <a:latin typeface="Century Gothic"/>
                <a:ea typeface="Century Gothic"/>
                <a:cs typeface="Century Gothic"/>
                <a:sym typeface="Century Gothic"/>
              </a:rPr>
              <a:t>‹#›</a:t>
            </a:fld>
            <a:endParaRPr lang="en-US" sz="1200" b="0" i="0" u="none" strike="noStrike" cap="none">
              <a:solidFill>
                <a:srgbClr val="889BAC"/>
              </a:solidFill>
              <a:latin typeface="Century Gothic"/>
              <a:ea typeface="Century Gothic"/>
              <a:cs typeface="Century Gothic"/>
              <a:sym typeface="Century Gothic"/>
            </a:endParaRPr>
          </a:p>
        </p:txBody>
      </p:sp>
    </p:spTree>
  </p:cSld>
  <p:clrMapOvr>
    <a:masterClrMapping/>
  </p:clrMapOvr>
  <p:transition xmlns:p14="http://schemas.microsoft.com/office/powerpoint/2010/mai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839788"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ct val="100000"/>
              <a:buFont typeface="Century Gothic"/>
              <a:buNone/>
              <a:defRPr sz="4400" b="1" i="0" u="none" strike="noStrike" cap="none">
                <a:solidFill>
                  <a:schemeClr val="dk1"/>
                </a:solidFill>
                <a:latin typeface="Century Gothic"/>
                <a:ea typeface="Century Gothic"/>
                <a:cs typeface="Century Gothic"/>
                <a:sym typeface="Century Gothic"/>
              </a:defRPr>
            </a:lvl1pPr>
            <a:lvl2pPr marL="0" marR="0" lvl="1"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2pPr>
            <a:lvl3pPr marL="0" marR="0" lvl="2"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3pPr>
            <a:lvl4pPr marL="0" marR="0" lvl="3"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4pPr>
            <a:lvl5pPr marL="0" marR="0" lvl="4"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5pPr>
            <a:lvl6pPr marL="457200" marR="0" lvl="5"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6pPr>
            <a:lvl7pPr marL="914400" marR="0" lvl="6"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7pPr>
            <a:lvl8pPr marL="1371600" marR="0" lvl="7"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8pPr>
            <a:lvl9pPr marL="1828800" marR="0" lvl="8"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9pPr>
          </a:lstStyle>
          <a:p>
            <a:endParaRPr/>
          </a:p>
        </p:txBody>
      </p:sp>
      <p:sp>
        <p:nvSpPr>
          <p:cNvPr id="49" name="Shape 49"/>
          <p:cNvSpPr txBox="1">
            <a:spLocks noGrp="1"/>
          </p:cNvSpPr>
          <p:nvPr>
            <p:ph type="body" idx="1"/>
          </p:nvPr>
        </p:nvSpPr>
        <p:spPr>
          <a:xfrm>
            <a:off x="839788" y="1681163"/>
            <a:ext cx="5157787" cy="823912"/>
          </a:xfrm>
          <a:prstGeom prst="rect">
            <a:avLst/>
          </a:prstGeom>
          <a:noFill/>
          <a:ln>
            <a:noFill/>
          </a:ln>
        </p:spPr>
        <p:txBody>
          <a:bodyPr wrap="square" lIns="91425" tIns="91425" rIns="91425" bIns="91425" anchor="b" anchorCtr="0"/>
          <a:lstStyle>
            <a:lvl1pPr marL="0" marR="0" lvl="0" indent="0" algn="l" rtl="0">
              <a:lnSpc>
                <a:spcPct val="90000"/>
              </a:lnSpc>
              <a:spcBef>
                <a:spcPts val="1000"/>
              </a:spcBef>
              <a:spcAft>
                <a:spcPts val="0"/>
              </a:spcAft>
              <a:buClr>
                <a:srgbClr val="000000"/>
              </a:buClr>
              <a:buSzPct val="100000"/>
              <a:buFont typeface="Arial"/>
              <a:buNone/>
              <a:defRPr sz="2400" b="1" i="0" u="none" strike="noStrike" cap="none">
                <a:solidFill>
                  <a:srgbClr val="000000"/>
                </a:solidFill>
                <a:latin typeface="Century Gothic"/>
                <a:ea typeface="Century Gothic"/>
                <a:cs typeface="Century Gothic"/>
                <a:sym typeface="Century Gothic"/>
              </a:defRPr>
            </a:lvl1pPr>
            <a:lvl2pPr marL="457200" marR="0" lvl="1" indent="0" algn="l" rtl="0">
              <a:lnSpc>
                <a:spcPct val="90000"/>
              </a:lnSpc>
              <a:spcBef>
                <a:spcPts val="500"/>
              </a:spcBef>
              <a:spcAft>
                <a:spcPts val="0"/>
              </a:spcAft>
              <a:buClr>
                <a:srgbClr val="000000"/>
              </a:buClr>
              <a:buSzPct val="100000"/>
              <a:buFont typeface="Arial"/>
              <a:buNone/>
              <a:defRPr sz="2000" b="1" i="0" u="none" strike="noStrike" cap="none">
                <a:solidFill>
                  <a:srgbClr val="000000"/>
                </a:solidFill>
                <a:latin typeface="Century Gothic"/>
                <a:ea typeface="Century Gothic"/>
                <a:cs typeface="Century Gothic"/>
                <a:sym typeface="Century Gothic"/>
              </a:defRPr>
            </a:lvl2pPr>
            <a:lvl3pPr marL="914400" marR="0" lvl="2" indent="0" algn="l" rtl="0">
              <a:lnSpc>
                <a:spcPct val="90000"/>
              </a:lnSpc>
              <a:spcBef>
                <a:spcPts val="500"/>
              </a:spcBef>
              <a:spcAft>
                <a:spcPts val="0"/>
              </a:spcAft>
              <a:buClr>
                <a:srgbClr val="000000"/>
              </a:buClr>
              <a:buSzPct val="100000"/>
              <a:buFont typeface="Arial"/>
              <a:buNone/>
              <a:defRPr sz="1800" b="1" i="0" u="none" strike="noStrike" cap="none">
                <a:solidFill>
                  <a:srgbClr val="000000"/>
                </a:solidFill>
                <a:latin typeface="Century Gothic"/>
                <a:ea typeface="Century Gothic"/>
                <a:cs typeface="Century Gothic"/>
                <a:sym typeface="Century Gothic"/>
              </a:defRPr>
            </a:lvl3pPr>
            <a:lvl4pPr marL="1371600" marR="0" lvl="3" indent="0" algn="l" rtl="0">
              <a:lnSpc>
                <a:spcPct val="90000"/>
              </a:lnSpc>
              <a:spcBef>
                <a:spcPts val="500"/>
              </a:spcBef>
              <a:spcAft>
                <a:spcPts val="0"/>
              </a:spcAft>
              <a:buClr>
                <a:srgbClr val="000000"/>
              </a:buClr>
              <a:buSzPct val="100000"/>
              <a:buFont typeface="Arial"/>
              <a:buNone/>
              <a:defRPr sz="1600" b="1" i="0" u="none" strike="noStrike" cap="none">
                <a:solidFill>
                  <a:srgbClr val="000000"/>
                </a:solidFill>
                <a:latin typeface="Century Gothic"/>
                <a:ea typeface="Century Gothic"/>
                <a:cs typeface="Century Gothic"/>
                <a:sym typeface="Century Gothic"/>
              </a:defRPr>
            </a:lvl4pPr>
            <a:lvl5pPr marL="1828800" marR="0" lvl="4" indent="0" algn="l" rtl="0">
              <a:lnSpc>
                <a:spcPct val="90000"/>
              </a:lnSpc>
              <a:spcBef>
                <a:spcPts val="500"/>
              </a:spcBef>
              <a:spcAft>
                <a:spcPts val="0"/>
              </a:spcAft>
              <a:buClr>
                <a:srgbClr val="000000"/>
              </a:buClr>
              <a:buSzPct val="100000"/>
              <a:buFont typeface="Arial"/>
              <a:buNone/>
              <a:defRPr sz="1600" b="1" i="0" u="none" strike="noStrike" cap="none">
                <a:solidFill>
                  <a:srgbClr val="000000"/>
                </a:solidFill>
                <a:latin typeface="Century Gothic"/>
                <a:ea typeface="Century Gothic"/>
                <a:cs typeface="Century Gothic"/>
                <a:sym typeface="Century Gothic"/>
              </a:defRPr>
            </a:lvl5pPr>
            <a:lvl6pPr marL="2286000" marR="0" lvl="5" indent="0" algn="l" rtl="0">
              <a:lnSpc>
                <a:spcPct val="90000"/>
              </a:lnSpc>
              <a:spcBef>
                <a:spcPts val="500"/>
              </a:spcBef>
              <a:spcAft>
                <a:spcPts val="0"/>
              </a:spcAft>
              <a:buClr>
                <a:schemeClr val="dk1"/>
              </a:buClr>
              <a:buSzPct val="100000"/>
              <a:buFont typeface="Arial"/>
              <a:buNone/>
              <a:defRPr sz="1600" b="1" i="0" u="none" strike="noStrike" cap="none">
                <a:solidFill>
                  <a:schemeClr val="dk1"/>
                </a:solidFill>
                <a:latin typeface="Century Gothic"/>
                <a:ea typeface="Century Gothic"/>
                <a:cs typeface="Century Gothic"/>
                <a:sym typeface="Century Gothic"/>
              </a:defRPr>
            </a:lvl6pPr>
            <a:lvl7pPr marL="2743200" marR="0" lvl="6" indent="0" algn="l" rtl="0">
              <a:lnSpc>
                <a:spcPct val="90000"/>
              </a:lnSpc>
              <a:spcBef>
                <a:spcPts val="500"/>
              </a:spcBef>
              <a:spcAft>
                <a:spcPts val="0"/>
              </a:spcAft>
              <a:buClr>
                <a:schemeClr val="dk1"/>
              </a:buClr>
              <a:buSzPct val="100000"/>
              <a:buFont typeface="Arial"/>
              <a:buNone/>
              <a:defRPr sz="1600" b="1" i="0" u="none" strike="noStrike" cap="none">
                <a:solidFill>
                  <a:schemeClr val="dk1"/>
                </a:solidFill>
                <a:latin typeface="Century Gothic"/>
                <a:ea typeface="Century Gothic"/>
                <a:cs typeface="Century Gothic"/>
                <a:sym typeface="Century Gothic"/>
              </a:defRPr>
            </a:lvl7pPr>
            <a:lvl8pPr marL="3200400" marR="0" lvl="7" indent="0" algn="l" rtl="0">
              <a:lnSpc>
                <a:spcPct val="90000"/>
              </a:lnSpc>
              <a:spcBef>
                <a:spcPts val="500"/>
              </a:spcBef>
              <a:spcAft>
                <a:spcPts val="0"/>
              </a:spcAft>
              <a:buClr>
                <a:schemeClr val="dk1"/>
              </a:buClr>
              <a:buSzPct val="100000"/>
              <a:buFont typeface="Arial"/>
              <a:buNone/>
              <a:defRPr sz="1600" b="1" i="0" u="none" strike="noStrike" cap="none">
                <a:solidFill>
                  <a:schemeClr val="dk1"/>
                </a:solidFill>
                <a:latin typeface="Century Gothic"/>
                <a:ea typeface="Century Gothic"/>
                <a:cs typeface="Century Gothic"/>
                <a:sym typeface="Century Gothic"/>
              </a:defRPr>
            </a:lvl8pPr>
            <a:lvl9pPr marL="3657600" marR="0" lvl="8" indent="0" algn="l" rtl="0">
              <a:lnSpc>
                <a:spcPct val="90000"/>
              </a:lnSpc>
              <a:spcBef>
                <a:spcPts val="500"/>
              </a:spcBef>
              <a:spcAft>
                <a:spcPts val="0"/>
              </a:spcAft>
              <a:buClr>
                <a:schemeClr val="dk1"/>
              </a:buClr>
              <a:buSzPct val="100000"/>
              <a:buFont typeface="Arial"/>
              <a:buNone/>
              <a:defRPr sz="1600" b="1" i="0" u="none" strike="noStrike" cap="none">
                <a:solidFill>
                  <a:schemeClr val="dk1"/>
                </a:solidFill>
                <a:latin typeface="Century Gothic"/>
                <a:ea typeface="Century Gothic"/>
                <a:cs typeface="Century Gothic"/>
                <a:sym typeface="Century Gothic"/>
              </a:defRPr>
            </a:lvl9pPr>
          </a:lstStyle>
          <a:p>
            <a:endParaRPr/>
          </a:p>
        </p:txBody>
      </p:sp>
      <p:sp>
        <p:nvSpPr>
          <p:cNvPr id="50" name="Shape 50"/>
          <p:cNvSpPr txBox="1">
            <a:spLocks noGrp="1"/>
          </p:cNvSpPr>
          <p:nvPr>
            <p:ph type="body" idx="2"/>
          </p:nvPr>
        </p:nvSpPr>
        <p:spPr>
          <a:xfrm>
            <a:off x="839788" y="2505075"/>
            <a:ext cx="5157787" cy="3684588"/>
          </a:xfrm>
          <a:prstGeom prst="rect">
            <a:avLst/>
          </a:prstGeom>
          <a:noFill/>
          <a:ln>
            <a:noFill/>
          </a:ln>
        </p:spPr>
        <p:txBody>
          <a:bodyPr wrap="square" lIns="91425" tIns="91425" rIns="91425" bIns="91425" anchor="t" anchorCtr="0"/>
          <a:lstStyle>
            <a:lvl1pPr marL="228600" marR="0" lvl="0" indent="127000" algn="l" rtl="0">
              <a:lnSpc>
                <a:spcPct val="90000"/>
              </a:lnSpc>
              <a:spcBef>
                <a:spcPts val="1000"/>
              </a:spcBef>
              <a:spcAft>
                <a:spcPts val="0"/>
              </a:spcAft>
              <a:buClr>
                <a:srgbClr val="000000"/>
              </a:buClr>
              <a:buSzPct val="100000"/>
              <a:buFont typeface="Arial"/>
              <a:buChar char="•"/>
              <a:defRPr sz="2800" b="0" i="0" u="none" strike="noStrike" cap="none">
                <a:solidFill>
                  <a:srgbClr val="000000"/>
                </a:solidFill>
                <a:latin typeface="Century Gothic"/>
                <a:ea typeface="Century Gothic"/>
                <a:cs typeface="Century Gothic"/>
                <a:sym typeface="Century Gothic"/>
              </a:defRPr>
            </a:lvl1pPr>
            <a:lvl2pPr marL="685800" marR="0" lvl="1" indent="76200" algn="l" rtl="0">
              <a:lnSpc>
                <a:spcPct val="90000"/>
              </a:lnSpc>
              <a:spcBef>
                <a:spcPts val="500"/>
              </a:spcBef>
              <a:spcAft>
                <a:spcPts val="0"/>
              </a:spcAft>
              <a:buClr>
                <a:srgbClr val="000000"/>
              </a:buClr>
              <a:buSzPct val="100000"/>
              <a:buFont typeface="Arial"/>
              <a:buChar char="•"/>
              <a:defRPr sz="2400" b="0" i="0" u="none" strike="noStrike" cap="none">
                <a:solidFill>
                  <a:srgbClr val="000000"/>
                </a:solidFill>
                <a:latin typeface="Century Gothic"/>
                <a:ea typeface="Century Gothic"/>
                <a:cs typeface="Century Gothic"/>
                <a:sym typeface="Century Gothic"/>
              </a:defRPr>
            </a:lvl2pPr>
            <a:lvl3pPr marL="1143000" marR="0" lvl="2" indent="25400" algn="l" rtl="0">
              <a:lnSpc>
                <a:spcPct val="90000"/>
              </a:lnSpc>
              <a:spcBef>
                <a:spcPts val="500"/>
              </a:spcBef>
              <a:spcAft>
                <a:spcPts val="0"/>
              </a:spcAft>
              <a:buClr>
                <a:srgbClr val="000000"/>
              </a:buClr>
              <a:buSzPct val="100000"/>
              <a:buFont typeface="Arial"/>
              <a:buChar char="•"/>
              <a:defRPr sz="2000" b="0" i="0" u="none" strike="noStrike" cap="none">
                <a:solidFill>
                  <a:srgbClr val="000000"/>
                </a:solidFill>
                <a:latin typeface="Century Gothic"/>
                <a:ea typeface="Century Gothic"/>
                <a:cs typeface="Century Gothic"/>
                <a:sym typeface="Century Gothic"/>
              </a:defRPr>
            </a:lvl3pPr>
            <a:lvl4pPr marL="1600200" marR="0" lvl="3" indent="0" algn="l" rtl="0">
              <a:lnSpc>
                <a:spcPct val="90000"/>
              </a:lnSpc>
              <a:spcBef>
                <a:spcPts val="500"/>
              </a:spcBef>
              <a:spcAft>
                <a:spcPts val="0"/>
              </a:spcAft>
              <a:buClr>
                <a:srgbClr val="000000"/>
              </a:buClr>
              <a:buSzPct val="100000"/>
              <a:buFont typeface="Arial"/>
              <a:buChar char="•"/>
              <a:defRPr sz="1800" b="0" i="0" u="none" strike="noStrike" cap="none">
                <a:solidFill>
                  <a:srgbClr val="000000"/>
                </a:solidFill>
                <a:latin typeface="Century Gothic"/>
                <a:ea typeface="Century Gothic"/>
                <a:cs typeface="Century Gothic"/>
                <a:sym typeface="Century Gothic"/>
              </a:defRPr>
            </a:lvl4pPr>
            <a:lvl5pPr marL="2057400" marR="0" lvl="4" indent="0" algn="l" rtl="0">
              <a:lnSpc>
                <a:spcPct val="90000"/>
              </a:lnSpc>
              <a:spcBef>
                <a:spcPts val="500"/>
              </a:spcBef>
              <a:spcAft>
                <a:spcPts val="0"/>
              </a:spcAft>
              <a:buClr>
                <a:srgbClr val="000000"/>
              </a:buClr>
              <a:buSzPct val="100000"/>
              <a:buFont typeface="Arial"/>
              <a:buChar char="•"/>
              <a:defRPr sz="1800" b="0" i="0" u="none" strike="noStrike" cap="none">
                <a:solidFill>
                  <a:srgbClr val="000000"/>
                </a:solidFill>
                <a:latin typeface="Century Gothic"/>
                <a:ea typeface="Century Gothic"/>
                <a:cs typeface="Century Gothic"/>
                <a:sym typeface="Century Gothic"/>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1" name="Shape 51"/>
          <p:cNvSpPr txBox="1">
            <a:spLocks noGrp="1"/>
          </p:cNvSpPr>
          <p:nvPr>
            <p:ph type="body" idx="3"/>
          </p:nvPr>
        </p:nvSpPr>
        <p:spPr>
          <a:xfrm>
            <a:off x="6172200" y="1681163"/>
            <a:ext cx="5183188" cy="823912"/>
          </a:xfrm>
          <a:prstGeom prst="rect">
            <a:avLst/>
          </a:prstGeom>
          <a:noFill/>
          <a:ln>
            <a:noFill/>
          </a:ln>
        </p:spPr>
        <p:txBody>
          <a:bodyPr wrap="square" lIns="91425" tIns="91425" rIns="91425" bIns="91425" anchor="b" anchorCtr="0"/>
          <a:lstStyle>
            <a:lvl1pPr marL="0" marR="0" lvl="0" indent="0" algn="l" rtl="0">
              <a:lnSpc>
                <a:spcPct val="90000"/>
              </a:lnSpc>
              <a:spcBef>
                <a:spcPts val="1000"/>
              </a:spcBef>
              <a:spcAft>
                <a:spcPts val="0"/>
              </a:spcAft>
              <a:buClr>
                <a:srgbClr val="000000"/>
              </a:buClr>
              <a:buSzPct val="100000"/>
              <a:buFont typeface="Arial"/>
              <a:buNone/>
              <a:defRPr sz="2400" b="1" i="0" u="none" strike="noStrike" cap="none">
                <a:solidFill>
                  <a:srgbClr val="000000"/>
                </a:solidFill>
                <a:latin typeface="Century Gothic"/>
                <a:ea typeface="Century Gothic"/>
                <a:cs typeface="Century Gothic"/>
                <a:sym typeface="Century Gothic"/>
              </a:defRPr>
            </a:lvl1pPr>
            <a:lvl2pPr marL="457200" marR="0" lvl="1" indent="0" algn="l" rtl="0">
              <a:lnSpc>
                <a:spcPct val="90000"/>
              </a:lnSpc>
              <a:spcBef>
                <a:spcPts val="500"/>
              </a:spcBef>
              <a:spcAft>
                <a:spcPts val="0"/>
              </a:spcAft>
              <a:buClr>
                <a:srgbClr val="000000"/>
              </a:buClr>
              <a:buSzPct val="100000"/>
              <a:buFont typeface="Arial"/>
              <a:buNone/>
              <a:defRPr sz="2000" b="1" i="0" u="none" strike="noStrike" cap="none">
                <a:solidFill>
                  <a:srgbClr val="000000"/>
                </a:solidFill>
                <a:latin typeface="Century Gothic"/>
                <a:ea typeface="Century Gothic"/>
                <a:cs typeface="Century Gothic"/>
                <a:sym typeface="Century Gothic"/>
              </a:defRPr>
            </a:lvl2pPr>
            <a:lvl3pPr marL="914400" marR="0" lvl="2" indent="0" algn="l" rtl="0">
              <a:lnSpc>
                <a:spcPct val="90000"/>
              </a:lnSpc>
              <a:spcBef>
                <a:spcPts val="500"/>
              </a:spcBef>
              <a:spcAft>
                <a:spcPts val="0"/>
              </a:spcAft>
              <a:buClr>
                <a:srgbClr val="000000"/>
              </a:buClr>
              <a:buSzPct val="100000"/>
              <a:buFont typeface="Arial"/>
              <a:buNone/>
              <a:defRPr sz="1800" b="1" i="0" u="none" strike="noStrike" cap="none">
                <a:solidFill>
                  <a:srgbClr val="000000"/>
                </a:solidFill>
                <a:latin typeface="Century Gothic"/>
                <a:ea typeface="Century Gothic"/>
                <a:cs typeface="Century Gothic"/>
                <a:sym typeface="Century Gothic"/>
              </a:defRPr>
            </a:lvl3pPr>
            <a:lvl4pPr marL="1371600" marR="0" lvl="3" indent="0" algn="l" rtl="0">
              <a:lnSpc>
                <a:spcPct val="90000"/>
              </a:lnSpc>
              <a:spcBef>
                <a:spcPts val="500"/>
              </a:spcBef>
              <a:spcAft>
                <a:spcPts val="0"/>
              </a:spcAft>
              <a:buClr>
                <a:srgbClr val="000000"/>
              </a:buClr>
              <a:buSzPct val="100000"/>
              <a:buFont typeface="Arial"/>
              <a:buNone/>
              <a:defRPr sz="1600" b="1" i="0" u="none" strike="noStrike" cap="none">
                <a:solidFill>
                  <a:srgbClr val="000000"/>
                </a:solidFill>
                <a:latin typeface="Century Gothic"/>
                <a:ea typeface="Century Gothic"/>
                <a:cs typeface="Century Gothic"/>
                <a:sym typeface="Century Gothic"/>
              </a:defRPr>
            </a:lvl4pPr>
            <a:lvl5pPr marL="1828800" marR="0" lvl="4" indent="0" algn="l" rtl="0">
              <a:lnSpc>
                <a:spcPct val="90000"/>
              </a:lnSpc>
              <a:spcBef>
                <a:spcPts val="500"/>
              </a:spcBef>
              <a:spcAft>
                <a:spcPts val="0"/>
              </a:spcAft>
              <a:buClr>
                <a:srgbClr val="000000"/>
              </a:buClr>
              <a:buSzPct val="100000"/>
              <a:buFont typeface="Arial"/>
              <a:buNone/>
              <a:defRPr sz="1600" b="1" i="0" u="none" strike="noStrike" cap="none">
                <a:solidFill>
                  <a:srgbClr val="000000"/>
                </a:solidFill>
                <a:latin typeface="Century Gothic"/>
                <a:ea typeface="Century Gothic"/>
                <a:cs typeface="Century Gothic"/>
                <a:sym typeface="Century Gothic"/>
              </a:defRPr>
            </a:lvl5pPr>
            <a:lvl6pPr marL="2286000" marR="0" lvl="5" indent="0" algn="l" rtl="0">
              <a:lnSpc>
                <a:spcPct val="90000"/>
              </a:lnSpc>
              <a:spcBef>
                <a:spcPts val="500"/>
              </a:spcBef>
              <a:spcAft>
                <a:spcPts val="0"/>
              </a:spcAft>
              <a:buClr>
                <a:schemeClr val="dk1"/>
              </a:buClr>
              <a:buSzPct val="100000"/>
              <a:buFont typeface="Arial"/>
              <a:buNone/>
              <a:defRPr sz="1600" b="1" i="0" u="none" strike="noStrike" cap="none">
                <a:solidFill>
                  <a:schemeClr val="dk1"/>
                </a:solidFill>
                <a:latin typeface="Century Gothic"/>
                <a:ea typeface="Century Gothic"/>
                <a:cs typeface="Century Gothic"/>
                <a:sym typeface="Century Gothic"/>
              </a:defRPr>
            </a:lvl6pPr>
            <a:lvl7pPr marL="2743200" marR="0" lvl="6" indent="0" algn="l" rtl="0">
              <a:lnSpc>
                <a:spcPct val="90000"/>
              </a:lnSpc>
              <a:spcBef>
                <a:spcPts val="500"/>
              </a:spcBef>
              <a:spcAft>
                <a:spcPts val="0"/>
              </a:spcAft>
              <a:buClr>
                <a:schemeClr val="dk1"/>
              </a:buClr>
              <a:buSzPct val="100000"/>
              <a:buFont typeface="Arial"/>
              <a:buNone/>
              <a:defRPr sz="1600" b="1" i="0" u="none" strike="noStrike" cap="none">
                <a:solidFill>
                  <a:schemeClr val="dk1"/>
                </a:solidFill>
                <a:latin typeface="Century Gothic"/>
                <a:ea typeface="Century Gothic"/>
                <a:cs typeface="Century Gothic"/>
                <a:sym typeface="Century Gothic"/>
              </a:defRPr>
            </a:lvl7pPr>
            <a:lvl8pPr marL="3200400" marR="0" lvl="7" indent="0" algn="l" rtl="0">
              <a:lnSpc>
                <a:spcPct val="90000"/>
              </a:lnSpc>
              <a:spcBef>
                <a:spcPts val="500"/>
              </a:spcBef>
              <a:spcAft>
                <a:spcPts val="0"/>
              </a:spcAft>
              <a:buClr>
                <a:schemeClr val="dk1"/>
              </a:buClr>
              <a:buSzPct val="100000"/>
              <a:buFont typeface="Arial"/>
              <a:buNone/>
              <a:defRPr sz="1600" b="1" i="0" u="none" strike="noStrike" cap="none">
                <a:solidFill>
                  <a:schemeClr val="dk1"/>
                </a:solidFill>
                <a:latin typeface="Century Gothic"/>
                <a:ea typeface="Century Gothic"/>
                <a:cs typeface="Century Gothic"/>
                <a:sym typeface="Century Gothic"/>
              </a:defRPr>
            </a:lvl8pPr>
            <a:lvl9pPr marL="3657600" marR="0" lvl="8" indent="0" algn="l" rtl="0">
              <a:lnSpc>
                <a:spcPct val="90000"/>
              </a:lnSpc>
              <a:spcBef>
                <a:spcPts val="500"/>
              </a:spcBef>
              <a:spcAft>
                <a:spcPts val="0"/>
              </a:spcAft>
              <a:buClr>
                <a:schemeClr val="dk1"/>
              </a:buClr>
              <a:buSzPct val="100000"/>
              <a:buFont typeface="Arial"/>
              <a:buNone/>
              <a:defRPr sz="1600" b="1" i="0" u="none" strike="noStrike" cap="none">
                <a:solidFill>
                  <a:schemeClr val="dk1"/>
                </a:solidFill>
                <a:latin typeface="Century Gothic"/>
                <a:ea typeface="Century Gothic"/>
                <a:cs typeface="Century Gothic"/>
                <a:sym typeface="Century Gothic"/>
              </a:defRPr>
            </a:lvl9pPr>
          </a:lstStyle>
          <a:p>
            <a:endParaRPr/>
          </a:p>
        </p:txBody>
      </p:sp>
      <p:sp>
        <p:nvSpPr>
          <p:cNvPr id="52" name="Shape 52"/>
          <p:cNvSpPr txBox="1">
            <a:spLocks noGrp="1"/>
          </p:cNvSpPr>
          <p:nvPr>
            <p:ph type="body" idx="4"/>
          </p:nvPr>
        </p:nvSpPr>
        <p:spPr>
          <a:xfrm>
            <a:off x="6172200" y="2505075"/>
            <a:ext cx="5183188" cy="3684588"/>
          </a:xfrm>
          <a:prstGeom prst="rect">
            <a:avLst/>
          </a:prstGeom>
          <a:noFill/>
          <a:ln>
            <a:noFill/>
          </a:ln>
        </p:spPr>
        <p:txBody>
          <a:bodyPr wrap="square" lIns="91425" tIns="91425" rIns="91425" bIns="91425" anchor="t" anchorCtr="0"/>
          <a:lstStyle>
            <a:lvl1pPr marL="228600" marR="0" lvl="0" indent="127000" algn="l" rtl="0">
              <a:lnSpc>
                <a:spcPct val="90000"/>
              </a:lnSpc>
              <a:spcBef>
                <a:spcPts val="1000"/>
              </a:spcBef>
              <a:spcAft>
                <a:spcPts val="0"/>
              </a:spcAft>
              <a:buClr>
                <a:srgbClr val="000000"/>
              </a:buClr>
              <a:buSzPct val="100000"/>
              <a:buFont typeface="Arial"/>
              <a:buChar char="•"/>
              <a:defRPr sz="2800" b="0" i="0" u="none" strike="noStrike" cap="none">
                <a:solidFill>
                  <a:srgbClr val="000000"/>
                </a:solidFill>
                <a:latin typeface="Century Gothic"/>
                <a:ea typeface="Century Gothic"/>
                <a:cs typeface="Century Gothic"/>
                <a:sym typeface="Century Gothic"/>
              </a:defRPr>
            </a:lvl1pPr>
            <a:lvl2pPr marL="685800" marR="0" lvl="1" indent="76200" algn="l" rtl="0">
              <a:lnSpc>
                <a:spcPct val="90000"/>
              </a:lnSpc>
              <a:spcBef>
                <a:spcPts val="500"/>
              </a:spcBef>
              <a:spcAft>
                <a:spcPts val="0"/>
              </a:spcAft>
              <a:buClr>
                <a:srgbClr val="000000"/>
              </a:buClr>
              <a:buSzPct val="100000"/>
              <a:buFont typeface="Arial"/>
              <a:buChar char="•"/>
              <a:defRPr sz="2400" b="0" i="0" u="none" strike="noStrike" cap="none">
                <a:solidFill>
                  <a:srgbClr val="000000"/>
                </a:solidFill>
                <a:latin typeface="Century Gothic"/>
                <a:ea typeface="Century Gothic"/>
                <a:cs typeface="Century Gothic"/>
                <a:sym typeface="Century Gothic"/>
              </a:defRPr>
            </a:lvl2pPr>
            <a:lvl3pPr marL="1143000" marR="0" lvl="2" indent="25400" algn="l" rtl="0">
              <a:lnSpc>
                <a:spcPct val="90000"/>
              </a:lnSpc>
              <a:spcBef>
                <a:spcPts val="500"/>
              </a:spcBef>
              <a:spcAft>
                <a:spcPts val="0"/>
              </a:spcAft>
              <a:buClr>
                <a:srgbClr val="000000"/>
              </a:buClr>
              <a:buSzPct val="100000"/>
              <a:buFont typeface="Arial"/>
              <a:buChar char="•"/>
              <a:defRPr sz="2000" b="0" i="0" u="none" strike="noStrike" cap="none">
                <a:solidFill>
                  <a:srgbClr val="000000"/>
                </a:solidFill>
                <a:latin typeface="Century Gothic"/>
                <a:ea typeface="Century Gothic"/>
                <a:cs typeface="Century Gothic"/>
                <a:sym typeface="Century Gothic"/>
              </a:defRPr>
            </a:lvl3pPr>
            <a:lvl4pPr marL="1600200" marR="0" lvl="3" indent="0" algn="l" rtl="0">
              <a:lnSpc>
                <a:spcPct val="90000"/>
              </a:lnSpc>
              <a:spcBef>
                <a:spcPts val="500"/>
              </a:spcBef>
              <a:spcAft>
                <a:spcPts val="0"/>
              </a:spcAft>
              <a:buClr>
                <a:srgbClr val="000000"/>
              </a:buClr>
              <a:buSzPct val="100000"/>
              <a:buFont typeface="Arial"/>
              <a:buChar char="•"/>
              <a:defRPr sz="1800" b="0" i="0" u="none" strike="noStrike" cap="none">
                <a:solidFill>
                  <a:srgbClr val="000000"/>
                </a:solidFill>
                <a:latin typeface="Century Gothic"/>
                <a:ea typeface="Century Gothic"/>
                <a:cs typeface="Century Gothic"/>
                <a:sym typeface="Century Gothic"/>
              </a:defRPr>
            </a:lvl4pPr>
            <a:lvl5pPr marL="2057400" marR="0" lvl="4" indent="0" algn="l" rtl="0">
              <a:lnSpc>
                <a:spcPct val="90000"/>
              </a:lnSpc>
              <a:spcBef>
                <a:spcPts val="500"/>
              </a:spcBef>
              <a:spcAft>
                <a:spcPts val="0"/>
              </a:spcAft>
              <a:buClr>
                <a:srgbClr val="000000"/>
              </a:buClr>
              <a:buSzPct val="100000"/>
              <a:buFont typeface="Arial"/>
              <a:buChar char="•"/>
              <a:defRPr sz="1800" b="0" i="0" u="none" strike="noStrike" cap="none">
                <a:solidFill>
                  <a:srgbClr val="000000"/>
                </a:solidFill>
                <a:latin typeface="Century Gothic"/>
                <a:ea typeface="Century Gothic"/>
                <a:cs typeface="Century Gothic"/>
                <a:sym typeface="Century Gothic"/>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3" name="Shape 53"/>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t" anchorCtr="0"/>
          <a:lstStyle>
            <a:lvl1pPr marL="0" marR="0" lvl="0" indent="0" algn="l" rtl="0">
              <a:spcBef>
                <a:spcPts val="0"/>
              </a:spcBef>
              <a:spcAft>
                <a:spcPts val="0"/>
              </a:spcAft>
              <a:buSzPct val="77777"/>
              <a:buNone/>
              <a:defRPr sz="1800" b="0" i="0" u="none" strike="noStrike" cap="none">
                <a:solidFill>
                  <a:srgbClr val="0F5F82"/>
                </a:solidFill>
                <a:latin typeface="Century Gothic"/>
                <a:ea typeface="Century Gothic"/>
                <a:cs typeface="Century Gothic"/>
                <a:sym typeface="Century Gothic"/>
              </a:defRPr>
            </a:lvl1pPr>
            <a:lvl2pPr marL="457200" marR="0" lvl="1"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5pPr>
            <a:lvl6pPr marL="2286000" marR="0" lvl="5" indent="0" algn="l" rtl="0">
              <a:spcBef>
                <a:spcPts val="0"/>
              </a:spcBef>
              <a:buSzPct val="100000"/>
              <a:buNone/>
              <a:defRPr sz="1400" b="0" i="0" u="none" strike="noStrike" cap="none">
                <a:solidFill>
                  <a:srgbClr val="000000"/>
                </a:solidFill>
                <a:latin typeface="Arial"/>
                <a:ea typeface="Arial"/>
                <a:cs typeface="Arial"/>
                <a:sym typeface="Arial"/>
              </a:defRPr>
            </a:lvl6pPr>
            <a:lvl7pPr marL="2743200" marR="0" lvl="6" indent="0" algn="l" rtl="0">
              <a:spcBef>
                <a:spcPts val="0"/>
              </a:spcBef>
              <a:buSzPct val="100000"/>
              <a:buNone/>
              <a:defRPr sz="1400" b="0" i="0" u="none" strike="noStrike" cap="none">
                <a:solidFill>
                  <a:srgbClr val="000000"/>
                </a:solidFill>
                <a:latin typeface="Arial"/>
                <a:ea typeface="Arial"/>
                <a:cs typeface="Arial"/>
                <a:sym typeface="Arial"/>
              </a:defRPr>
            </a:lvl7pPr>
            <a:lvl8pPr marL="3200400" marR="0" lvl="7" indent="0" algn="l" rtl="0">
              <a:spcBef>
                <a:spcPts val="0"/>
              </a:spcBef>
              <a:buSzPct val="100000"/>
              <a:buNone/>
              <a:defRPr sz="1400" b="0" i="0" u="none" strike="noStrike" cap="none">
                <a:solidFill>
                  <a:srgbClr val="000000"/>
                </a:solidFill>
                <a:latin typeface="Arial"/>
                <a:ea typeface="Arial"/>
                <a:cs typeface="Arial"/>
                <a:sym typeface="Arial"/>
              </a:defRPr>
            </a:lvl8pPr>
            <a:lvl9pPr marL="3657600" marR="0" lvl="8" indent="0" algn="l" rtl="0">
              <a:spcBef>
                <a:spcPts val="0"/>
              </a:spcBef>
              <a:buSzPct val="100000"/>
              <a:buNone/>
              <a:defRPr sz="1400" b="0" i="0" u="none" strike="noStrike" cap="none">
                <a:solidFill>
                  <a:srgbClr val="000000"/>
                </a:solidFill>
                <a:latin typeface="Arial"/>
                <a:ea typeface="Arial"/>
                <a:cs typeface="Arial"/>
                <a:sym typeface="Arial"/>
              </a:defRPr>
            </a:lvl9pPr>
          </a:lstStyle>
          <a:p>
            <a:endParaRPr/>
          </a:p>
        </p:txBody>
      </p:sp>
      <p:sp>
        <p:nvSpPr>
          <p:cNvPr id="54" name="Shape 54"/>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t" anchorCtr="0"/>
          <a:lstStyle>
            <a:lvl1pPr marL="0" marR="0" lvl="0" indent="0" algn="l" rtl="0">
              <a:spcBef>
                <a:spcPts val="0"/>
              </a:spcBef>
              <a:spcAft>
                <a:spcPts val="0"/>
              </a:spcAft>
              <a:buSzPct val="77777"/>
              <a:buNone/>
              <a:defRPr sz="1800" b="0" i="0" u="none" strike="noStrike" cap="none">
                <a:solidFill>
                  <a:srgbClr val="0F5F82"/>
                </a:solidFill>
                <a:latin typeface="Century Gothic"/>
                <a:ea typeface="Century Gothic"/>
                <a:cs typeface="Century Gothic"/>
                <a:sym typeface="Century Gothic"/>
              </a:defRPr>
            </a:lvl1pPr>
            <a:lvl2pPr marL="457200" marR="0" lvl="1"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5pPr>
            <a:lvl6pPr marL="2286000" marR="0" lvl="5" indent="0" algn="l" rtl="0">
              <a:spcBef>
                <a:spcPts val="0"/>
              </a:spcBef>
              <a:buSzPct val="100000"/>
              <a:buNone/>
              <a:defRPr sz="1400" b="0" i="0" u="none" strike="noStrike" cap="none">
                <a:solidFill>
                  <a:srgbClr val="000000"/>
                </a:solidFill>
                <a:latin typeface="Arial"/>
                <a:ea typeface="Arial"/>
                <a:cs typeface="Arial"/>
                <a:sym typeface="Arial"/>
              </a:defRPr>
            </a:lvl6pPr>
            <a:lvl7pPr marL="2743200" marR="0" lvl="6" indent="0" algn="l" rtl="0">
              <a:spcBef>
                <a:spcPts val="0"/>
              </a:spcBef>
              <a:buSzPct val="100000"/>
              <a:buNone/>
              <a:defRPr sz="1400" b="0" i="0" u="none" strike="noStrike" cap="none">
                <a:solidFill>
                  <a:srgbClr val="000000"/>
                </a:solidFill>
                <a:latin typeface="Arial"/>
                <a:ea typeface="Arial"/>
                <a:cs typeface="Arial"/>
                <a:sym typeface="Arial"/>
              </a:defRPr>
            </a:lvl7pPr>
            <a:lvl8pPr marL="3200400" marR="0" lvl="7" indent="0" algn="l" rtl="0">
              <a:spcBef>
                <a:spcPts val="0"/>
              </a:spcBef>
              <a:buSzPct val="100000"/>
              <a:buNone/>
              <a:defRPr sz="1400" b="0" i="0" u="none" strike="noStrike" cap="none">
                <a:solidFill>
                  <a:srgbClr val="000000"/>
                </a:solidFill>
                <a:latin typeface="Arial"/>
                <a:ea typeface="Arial"/>
                <a:cs typeface="Arial"/>
                <a:sym typeface="Arial"/>
              </a:defRPr>
            </a:lvl8pPr>
            <a:lvl9pPr marL="3657600" marR="0" lvl="8" indent="0" algn="l" rtl="0">
              <a:spcBef>
                <a:spcPts val="0"/>
              </a:spcBef>
              <a:buSzPct val="100000"/>
              <a:buNone/>
              <a:defRPr sz="1400" b="0" i="0" u="none" strike="noStrike" cap="none">
                <a:solidFill>
                  <a:srgbClr val="000000"/>
                </a:solidFill>
                <a:latin typeface="Arial"/>
                <a:ea typeface="Arial"/>
                <a:cs typeface="Arial"/>
                <a:sym typeface="Arial"/>
              </a:defRPr>
            </a:lvl9pPr>
          </a:lstStyle>
          <a:p>
            <a:endParaRPr/>
          </a:p>
        </p:txBody>
      </p:sp>
      <p:sp>
        <p:nvSpPr>
          <p:cNvPr id="55" name="Shape 55"/>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889BAC"/>
                </a:solidFill>
                <a:latin typeface="Century Gothic"/>
                <a:ea typeface="Century Gothic"/>
                <a:cs typeface="Century Gothic"/>
                <a:sym typeface="Century Gothic"/>
              </a:rPr>
              <a:t>‹#›</a:t>
            </a:fld>
            <a:endParaRPr lang="en-US" sz="1200" b="0" i="0" u="none" strike="noStrike" cap="none">
              <a:solidFill>
                <a:srgbClr val="889BAC"/>
              </a:solidFill>
              <a:latin typeface="Century Gothic"/>
              <a:ea typeface="Century Gothic"/>
              <a:cs typeface="Century Gothic"/>
              <a:sym typeface="Century Gothic"/>
            </a:endParaRPr>
          </a:p>
        </p:txBody>
      </p:sp>
    </p:spTree>
  </p:cSld>
  <p:clrMapOvr>
    <a:masterClrMapping/>
  </p:clrMapOvr>
  <p:transition xmlns:p14="http://schemas.microsoft.com/office/powerpoint/2010/mai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ct val="100000"/>
              <a:buFont typeface="Century Gothic"/>
              <a:buNone/>
              <a:defRPr sz="4400" b="1" i="0" u="none" strike="noStrike" cap="none">
                <a:solidFill>
                  <a:schemeClr val="dk1"/>
                </a:solidFill>
                <a:latin typeface="Century Gothic"/>
                <a:ea typeface="Century Gothic"/>
                <a:cs typeface="Century Gothic"/>
                <a:sym typeface="Century Gothic"/>
              </a:defRPr>
            </a:lvl1pPr>
            <a:lvl2pPr marL="0" marR="0" lvl="1"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2pPr>
            <a:lvl3pPr marL="0" marR="0" lvl="2"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3pPr>
            <a:lvl4pPr marL="0" marR="0" lvl="3"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4pPr>
            <a:lvl5pPr marL="0" marR="0" lvl="4"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5pPr>
            <a:lvl6pPr marL="457200" marR="0" lvl="5"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6pPr>
            <a:lvl7pPr marL="914400" marR="0" lvl="6"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7pPr>
            <a:lvl8pPr marL="1371600" marR="0" lvl="7"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8pPr>
            <a:lvl9pPr marL="1828800" marR="0" lvl="8"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9pPr>
          </a:lstStyle>
          <a:p>
            <a:endParaRPr/>
          </a:p>
        </p:txBody>
      </p:sp>
      <p:sp>
        <p:nvSpPr>
          <p:cNvPr id="58" name="Shape 58"/>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t" anchorCtr="0"/>
          <a:lstStyle>
            <a:lvl1pPr marL="0" marR="0" lvl="0" indent="0" algn="l" rtl="0">
              <a:spcBef>
                <a:spcPts val="0"/>
              </a:spcBef>
              <a:spcAft>
                <a:spcPts val="0"/>
              </a:spcAft>
              <a:buSzPct val="77777"/>
              <a:buNone/>
              <a:defRPr sz="1800" b="0" i="0" u="none" strike="noStrike" cap="none">
                <a:solidFill>
                  <a:srgbClr val="0F5F82"/>
                </a:solidFill>
                <a:latin typeface="Century Gothic"/>
                <a:ea typeface="Century Gothic"/>
                <a:cs typeface="Century Gothic"/>
                <a:sym typeface="Century Gothic"/>
              </a:defRPr>
            </a:lvl1pPr>
            <a:lvl2pPr marL="457200" marR="0" lvl="1"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5pPr>
            <a:lvl6pPr marL="2286000" marR="0" lvl="5" indent="0" algn="l" rtl="0">
              <a:spcBef>
                <a:spcPts val="0"/>
              </a:spcBef>
              <a:buSzPct val="100000"/>
              <a:buNone/>
              <a:defRPr sz="1400" b="0" i="0" u="none" strike="noStrike" cap="none">
                <a:solidFill>
                  <a:srgbClr val="000000"/>
                </a:solidFill>
                <a:latin typeface="Arial"/>
                <a:ea typeface="Arial"/>
                <a:cs typeface="Arial"/>
                <a:sym typeface="Arial"/>
              </a:defRPr>
            </a:lvl6pPr>
            <a:lvl7pPr marL="2743200" marR="0" lvl="6" indent="0" algn="l" rtl="0">
              <a:spcBef>
                <a:spcPts val="0"/>
              </a:spcBef>
              <a:buSzPct val="100000"/>
              <a:buNone/>
              <a:defRPr sz="1400" b="0" i="0" u="none" strike="noStrike" cap="none">
                <a:solidFill>
                  <a:srgbClr val="000000"/>
                </a:solidFill>
                <a:latin typeface="Arial"/>
                <a:ea typeface="Arial"/>
                <a:cs typeface="Arial"/>
                <a:sym typeface="Arial"/>
              </a:defRPr>
            </a:lvl7pPr>
            <a:lvl8pPr marL="3200400" marR="0" lvl="7" indent="0" algn="l" rtl="0">
              <a:spcBef>
                <a:spcPts val="0"/>
              </a:spcBef>
              <a:buSzPct val="100000"/>
              <a:buNone/>
              <a:defRPr sz="1400" b="0" i="0" u="none" strike="noStrike" cap="none">
                <a:solidFill>
                  <a:srgbClr val="000000"/>
                </a:solidFill>
                <a:latin typeface="Arial"/>
                <a:ea typeface="Arial"/>
                <a:cs typeface="Arial"/>
                <a:sym typeface="Arial"/>
              </a:defRPr>
            </a:lvl8pPr>
            <a:lvl9pPr marL="3657600" marR="0" lvl="8" indent="0" algn="l" rtl="0">
              <a:spcBef>
                <a:spcPts val="0"/>
              </a:spcBef>
              <a:buSzPct val="100000"/>
              <a:buNone/>
              <a:defRPr sz="1400" b="0" i="0" u="none" strike="noStrike" cap="none">
                <a:solidFill>
                  <a:srgbClr val="000000"/>
                </a:solidFill>
                <a:latin typeface="Arial"/>
                <a:ea typeface="Arial"/>
                <a:cs typeface="Arial"/>
                <a:sym typeface="Arial"/>
              </a:defRPr>
            </a:lvl9pPr>
          </a:lstStyle>
          <a:p>
            <a:endParaRPr/>
          </a:p>
        </p:txBody>
      </p:sp>
      <p:sp>
        <p:nvSpPr>
          <p:cNvPr id="59" name="Shape 59"/>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t" anchorCtr="0"/>
          <a:lstStyle>
            <a:lvl1pPr marL="0" marR="0" lvl="0" indent="0" algn="l" rtl="0">
              <a:spcBef>
                <a:spcPts val="0"/>
              </a:spcBef>
              <a:spcAft>
                <a:spcPts val="0"/>
              </a:spcAft>
              <a:buSzPct val="77777"/>
              <a:buNone/>
              <a:defRPr sz="1800" b="0" i="0" u="none" strike="noStrike" cap="none">
                <a:solidFill>
                  <a:srgbClr val="0F5F82"/>
                </a:solidFill>
                <a:latin typeface="Century Gothic"/>
                <a:ea typeface="Century Gothic"/>
                <a:cs typeface="Century Gothic"/>
                <a:sym typeface="Century Gothic"/>
              </a:defRPr>
            </a:lvl1pPr>
            <a:lvl2pPr marL="457200" marR="0" lvl="1"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5pPr>
            <a:lvl6pPr marL="2286000" marR="0" lvl="5" indent="0" algn="l" rtl="0">
              <a:spcBef>
                <a:spcPts val="0"/>
              </a:spcBef>
              <a:buSzPct val="100000"/>
              <a:buNone/>
              <a:defRPr sz="1400" b="0" i="0" u="none" strike="noStrike" cap="none">
                <a:solidFill>
                  <a:srgbClr val="000000"/>
                </a:solidFill>
                <a:latin typeface="Arial"/>
                <a:ea typeface="Arial"/>
                <a:cs typeface="Arial"/>
                <a:sym typeface="Arial"/>
              </a:defRPr>
            </a:lvl6pPr>
            <a:lvl7pPr marL="2743200" marR="0" lvl="6" indent="0" algn="l" rtl="0">
              <a:spcBef>
                <a:spcPts val="0"/>
              </a:spcBef>
              <a:buSzPct val="100000"/>
              <a:buNone/>
              <a:defRPr sz="1400" b="0" i="0" u="none" strike="noStrike" cap="none">
                <a:solidFill>
                  <a:srgbClr val="000000"/>
                </a:solidFill>
                <a:latin typeface="Arial"/>
                <a:ea typeface="Arial"/>
                <a:cs typeface="Arial"/>
                <a:sym typeface="Arial"/>
              </a:defRPr>
            </a:lvl7pPr>
            <a:lvl8pPr marL="3200400" marR="0" lvl="7" indent="0" algn="l" rtl="0">
              <a:spcBef>
                <a:spcPts val="0"/>
              </a:spcBef>
              <a:buSzPct val="100000"/>
              <a:buNone/>
              <a:defRPr sz="1400" b="0" i="0" u="none" strike="noStrike" cap="none">
                <a:solidFill>
                  <a:srgbClr val="000000"/>
                </a:solidFill>
                <a:latin typeface="Arial"/>
                <a:ea typeface="Arial"/>
                <a:cs typeface="Arial"/>
                <a:sym typeface="Arial"/>
              </a:defRPr>
            </a:lvl8pPr>
            <a:lvl9pPr marL="3657600" marR="0" lvl="8" indent="0" algn="l" rtl="0">
              <a:spcBef>
                <a:spcPts val="0"/>
              </a:spcBef>
              <a:buSzPct val="100000"/>
              <a:buNone/>
              <a:defRPr sz="1400" b="0" i="0" u="none" strike="noStrike" cap="none">
                <a:solidFill>
                  <a:srgbClr val="000000"/>
                </a:solidFill>
                <a:latin typeface="Arial"/>
                <a:ea typeface="Arial"/>
                <a:cs typeface="Arial"/>
                <a:sym typeface="Arial"/>
              </a:defRPr>
            </a:lvl9pPr>
          </a:lstStyle>
          <a:p>
            <a:endParaRPr/>
          </a:p>
        </p:txBody>
      </p:sp>
      <p:sp>
        <p:nvSpPr>
          <p:cNvPr id="60" name="Shape 60"/>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889BAC"/>
                </a:solidFill>
                <a:latin typeface="Century Gothic"/>
                <a:ea typeface="Century Gothic"/>
                <a:cs typeface="Century Gothic"/>
                <a:sym typeface="Century Gothic"/>
              </a:rPr>
              <a:t>‹#›</a:t>
            </a:fld>
            <a:endParaRPr lang="en-US" sz="1200" b="0" i="0" u="none" strike="noStrike" cap="none">
              <a:solidFill>
                <a:srgbClr val="889BAC"/>
              </a:solidFill>
              <a:latin typeface="Century Gothic"/>
              <a:ea typeface="Century Gothic"/>
              <a:cs typeface="Century Gothic"/>
              <a:sym typeface="Century Gothic"/>
            </a:endParaRPr>
          </a:p>
        </p:txBody>
      </p:sp>
    </p:spTree>
  </p:cSld>
  <p:clrMapOvr>
    <a:masterClrMapping/>
  </p:clrMapOvr>
  <p:transition xmlns:p14="http://schemas.microsoft.com/office/powerpoint/2010/mai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1"/>
        <p:cNvGrpSpPr/>
        <p:nvPr/>
      </p:nvGrpSpPr>
      <p:grpSpPr>
        <a:xfrm>
          <a:off x="0" y="0"/>
          <a:ext cx="0" cy="0"/>
          <a:chOff x="0" y="0"/>
          <a:chExt cx="0" cy="0"/>
        </a:xfrm>
      </p:grpSpPr>
      <p:sp>
        <p:nvSpPr>
          <p:cNvPr id="62" name="Shape 62"/>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t" anchorCtr="0"/>
          <a:lstStyle>
            <a:lvl1pPr marL="0" marR="0" lvl="0" indent="0" algn="l" rtl="0">
              <a:spcBef>
                <a:spcPts val="0"/>
              </a:spcBef>
              <a:spcAft>
                <a:spcPts val="0"/>
              </a:spcAft>
              <a:buSzPct val="77777"/>
              <a:buNone/>
              <a:defRPr sz="1800" b="0" i="0" u="none" strike="noStrike" cap="none">
                <a:solidFill>
                  <a:srgbClr val="0F5F82"/>
                </a:solidFill>
                <a:latin typeface="Century Gothic"/>
                <a:ea typeface="Century Gothic"/>
                <a:cs typeface="Century Gothic"/>
                <a:sym typeface="Century Gothic"/>
              </a:defRPr>
            </a:lvl1pPr>
            <a:lvl2pPr marL="457200" marR="0" lvl="1"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5pPr>
            <a:lvl6pPr marL="2286000" marR="0" lvl="5" indent="0" algn="l" rtl="0">
              <a:spcBef>
                <a:spcPts val="0"/>
              </a:spcBef>
              <a:buSzPct val="100000"/>
              <a:buNone/>
              <a:defRPr sz="1400" b="0" i="0" u="none" strike="noStrike" cap="none">
                <a:solidFill>
                  <a:srgbClr val="000000"/>
                </a:solidFill>
                <a:latin typeface="Arial"/>
                <a:ea typeface="Arial"/>
                <a:cs typeface="Arial"/>
                <a:sym typeface="Arial"/>
              </a:defRPr>
            </a:lvl6pPr>
            <a:lvl7pPr marL="2743200" marR="0" lvl="6" indent="0" algn="l" rtl="0">
              <a:spcBef>
                <a:spcPts val="0"/>
              </a:spcBef>
              <a:buSzPct val="100000"/>
              <a:buNone/>
              <a:defRPr sz="1400" b="0" i="0" u="none" strike="noStrike" cap="none">
                <a:solidFill>
                  <a:srgbClr val="000000"/>
                </a:solidFill>
                <a:latin typeface="Arial"/>
                <a:ea typeface="Arial"/>
                <a:cs typeface="Arial"/>
                <a:sym typeface="Arial"/>
              </a:defRPr>
            </a:lvl7pPr>
            <a:lvl8pPr marL="3200400" marR="0" lvl="7" indent="0" algn="l" rtl="0">
              <a:spcBef>
                <a:spcPts val="0"/>
              </a:spcBef>
              <a:buSzPct val="100000"/>
              <a:buNone/>
              <a:defRPr sz="1400" b="0" i="0" u="none" strike="noStrike" cap="none">
                <a:solidFill>
                  <a:srgbClr val="000000"/>
                </a:solidFill>
                <a:latin typeface="Arial"/>
                <a:ea typeface="Arial"/>
                <a:cs typeface="Arial"/>
                <a:sym typeface="Arial"/>
              </a:defRPr>
            </a:lvl8pPr>
            <a:lvl9pPr marL="3657600" marR="0" lvl="8" indent="0" algn="l" rtl="0">
              <a:spcBef>
                <a:spcPts val="0"/>
              </a:spcBef>
              <a:buSzPct val="100000"/>
              <a:buNone/>
              <a:defRPr sz="1400" b="0" i="0" u="none" strike="noStrike" cap="none">
                <a:solidFill>
                  <a:srgbClr val="000000"/>
                </a:solidFill>
                <a:latin typeface="Arial"/>
                <a:ea typeface="Arial"/>
                <a:cs typeface="Arial"/>
                <a:sym typeface="Arial"/>
              </a:defRPr>
            </a:lvl9pPr>
          </a:lstStyle>
          <a:p>
            <a:endParaRPr/>
          </a:p>
        </p:txBody>
      </p:sp>
      <p:sp>
        <p:nvSpPr>
          <p:cNvPr id="63" name="Shape 63"/>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t" anchorCtr="0"/>
          <a:lstStyle>
            <a:lvl1pPr marL="0" marR="0" lvl="0" indent="0" algn="l" rtl="0">
              <a:spcBef>
                <a:spcPts val="0"/>
              </a:spcBef>
              <a:spcAft>
                <a:spcPts val="0"/>
              </a:spcAft>
              <a:buSzPct val="77777"/>
              <a:buNone/>
              <a:defRPr sz="1800" b="0" i="0" u="none" strike="noStrike" cap="none">
                <a:solidFill>
                  <a:srgbClr val="0F5F82"/>
                </a:solidFill>
                <a:latin typeface="Century Gothic"/>
                <a:ea typeface="Century Gothic"/>
                <a:cs typeface="Century Gothic"/>
                <a:sym typeface="Century Gothic"/>
              </a:defRPr>
            </a:lvl1pPr>
            <a:lvl2pPr marL="457200" marR="0" lvl="1"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5pPr>
            <a:lvl6pPr marL="2286000" marR="0" lvl="5" indent="0" algn="l" rtl="0">
              <a:spcBef>
                <a:spcPts val="0"/>
              </a:spcBef>
              <a:buSzPct val="100000"/>
              <a:buNone/>
              <a:defRPr sz="1400" b="0" i="0" u="none" strike="noStrike" cap="none">
                <a:solidFill>
                  <a:srgbClr val="000000"/>
                </a:solidFill>
                <a:latin typeface="Arial"/>
                <a:ea typeface="Arial"/>
                <a:cs typeface="Arial"/>
                <a:sym typeface="Arial"/>
              </a:defRPr>
            </a:lvl6pPr>
            <a:lvl7pPr marL="2743200" marR="0" lvl="6" indent="0" algn="l" rtl="0">
              <a:spcBef>
                <a:spcPts val="0"/>
              </a:spcBef>
              <a:buSzPct val="100000"/>
              <a:buNone/>
              <a:defRPr sz="1400" b="0" i="0" u="none" strike="noStrike" cap="none">
                <a:solidFill>
                  <a:srgbClr val="000000"/>
                </a:solidFill>
                <a:latin typeface="Arial"/>
                <a:ea typeface="Arial"/>
                <a:cs typeface="Arial"/>
                <a:sym typeface="Arial"/>
              </a:defRPr>
            </a:lvl7pPr>
            <a:lvl8pPr marL="3200400" marR="0" lvl="7" indent="0" algn="l" rtl="0">
              <a:spcBef>
                <a:spcPts val="0"/>
              </a:spcBef>
              <a:buSzPct val="100000"/>
              <a:buNone/>
              <a:defRPr sz="1400" b="0" i="0" u="none" strike="noStrike" cap="none">
                <a:solidFill>
                  <a:srgbClr val="000000"/>
                </a:solidFill>
                <a:latin typeface="Arial"/>
                <a:ea typeface="Arial"/>
                <a:cs typeface="Arial"/>
                <a:sym typeface="Arial"/>
              </a:defRPr>
            </a:lvl8pPr>
            <a:lvl9pPr marL="3657600" marR="0" lvl="8" indent="0" algn="l" rtl="0">
              <a:spcBef>
                <a:spcPts val="0"/>
              </a:spcBef>
              <a:buSzPct val="100000"/>
              <a:buNone/>
              <a:defRPr sz="1400" b="0" i="0" u="none" strike="noStrike" cap="none">
                <a:solidFill>
                  <a:srgbClr val="000000"/>
                </a:solidFill>
                <a:latin typeface="Arial"/>
                <a:ea typeface="Arial"/>
                <a:cs typeface="Arial"/>
                <a:sym typeface="Arial"/>
              </a:defRPr>
            </a:lvl9pPr>
          </a:lstStyle>
          <a:p>
            <a:endParaRPr/>
          </a:p>
        </p:txBody>
      </p:sp>
      <p:sp>
        <p:nvSpPr>
          <p:cNvPr id="64" name="Shape 64"/>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889BAC"/>
                </a:solidFill>
                <a:latin typeface="Century Gothic"/>
                <a:ea typeface="Century Gothic"/>
                <a:cs typeface="Century Gothic"/>
                <a:sym typeface="Century Gothic"/>
              </a:rPr>
              <a:t>‹#›</a:t>
            </a:fld>
            <a:endParaRPr lang="en-US" sz="1200" b="0" i="0" u="none" strike="noStrike" cap="none">
              <a:solidFill>
                <a:srgbClr val="889BAC"/>
              </a:solidFill>
              <a:latin typeface="Century Gothic"/>
              <a:ea typeface="Century Gothic"/>
              <a:cs typeface="Century Gothic"/>
              <a:sym typeface="Century Gothic"/>
            </a:endParaRPr>
          </a:p>
        </p:txBody>
      </p:sp>
    </p:spTree>
  </p:cSld>
  <p:clrMapOvr>
    <a:masterClrMapping/>
  </p:clrMapOvr>
  <p:transition xmlns:p14="http://schemas.microsoft.com/office/powerpoint/2010/main">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4.xml"/><Relationship Id="rId12" Type="http://schemas.openxmlformats.org/officeDocument/2006/relationships/slideLayout" Target="../slideLayouts/slideLayout15.xml"/><Relationship Id="rId13" Type="http://schemas.openxmlformats.org/officeDocument/2006/relationships/slideLayout" Target="../slideLayouts/slideLayout16.xml"/><Relationship Id="rId14" Type="http://schemas.openxmlformats.org/officeDocument/2006/relationships/theme" Target="../theme/theme2.xml"/><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 Id="rId9" Type="http://schemas.openxmlformats.org/officeDocument/2006/relationships/slideLayout" Target="../slideLayouts/slideLayout12.xml"/><Relationship Id="rId10"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1F4F71"/>
            </a:gs>
            <a:gs pos="100000">
              <a:srgbClr val="003C59"/>
            </a:gs>
          </a:gsLst>
          <a:lin ang="5400000" scaled="0"/>
        </a:gra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2384425"/>
            <a:ext cx="10515600" cy="1325563"/>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1pPr>
            <a:lvl2pPr marL="0" marR="0" lvl="1"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2pPr>
            <a:lvl3pPr marL="0" marR="0" lvl="2"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3pPr>
            <a:lvl4pPr marL="0" marR="0" lvl="3"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4pPr>
            <a:lvl5pPr marL="0" marR="0" lvl="4"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5pPr>
            <a:lvl6pPr marL="457200" marR="0" lvl="5"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6pPr>
            <a:lvl7pPr marL="914400" marR="0" lvl="6"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7pPr>
            <a:lvl8pPr marL="1371600" marR="0" lvl="7"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8pPr>
            <a:lvl9pPr marL="1828800" marR="0" lvl="8"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transition xmlns:p14="http://schemas.microsoft.com/office/powerpoint/2010/mai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1pPr>
            <a:lvl2pPr marL="0" marR="0" lvl="1"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2pPr>
            <a:lvl3pPr marL="0" marR="0" lvl="2"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3pPr>
            <a:lvl4pPr marL="0" marR="0" lvl="3"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4pPr>
            <a:lvl5pPr marL="0" marR="0" lvl="4"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5pPr>
            <a:lvl6pPr marL="457200" marR="0" lvl="5"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6pPr>
            <a:lvl7pPr marL="914400" marR="0" lvl="6"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7pPr>
            <a:lvl8pPr marL="1371600" marR="0" lvl="7"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8pPr>
            <a:lvl9pPr marL="1828800" marR="0" lvl="8"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9pPr>
          </a:lstStyle>
          <a:p>
            <a:endParaRPr/>
          </a:p>
        </p:txBody>
      </p:sp>
      <p:sp>
        <p:nvSpPr>
          <p:cNvPr id="23" name="Shape 23"/>
          <p:cNvSpPr txBox="1">
            <a:spLocks noGrp="1"/>
          </p:cNvSpPr>
          <p:nvPr>
            <p:ph type="body" idx="1"/>
          </p:nvPr>
        </p:nvSpPr>
        <p:spPr>
          <a:xfrm>
            <a:off x="838200" y="1825625"/>
            <a:ext cx="10515600" cy="4351338"/>
          </a:xfrm>
          <a:prstGeom prst="rect">
            <a:avLst/>
          </a:prstGeom>
          <a:noFill/>
          <a:ln>
            <a:noFill/>
          </a:ln>
        </p:spPr>
        <p:txBody>
          <a:bodyPr wrap="square" lIns="91425" tIns="91425" rIns="91425" bIns="91425" anchor="t" anchorCtr="0"/>
          <a:lstStyle>
            <a:lvl1pPr marL="342900" marR="0" lvl="0" indent="-254000" algn="l" rtl="0">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1pPr>
            <a:lvl2pPr marL="742950" marR="0" lvl="1" indent="-196850" algn="l" rtl="0">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2pPr>
            <a:lvl3pPr marL="1143000" marR="0" lvl="2" indent="-139700" algn="l" rtl="0">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3pPr>
            <a:lvl4pPr marL="1600200" marR="0" lvl="3" indent="-139700" algn="l" rtl="0">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4pPr>
            <a:lvl5pPr marL="2057400" marR="0" lvl="4" indent="-139700" algn="l" rtl="0">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889BAC"/>
                </a:solidFill>
                <a:latin typeface="Century Gothic"/>
                <a:ea typeface="Century Gothic"/>
                <a:cs typeface="Century Gothic"/>
                <a:sym typeface="Century Gothic"/>
              </a:rPr>
              <a:t>‹#›</a:t>
            </a:fld>
            <a:endParaRPr lang="en-US" sz="1200" b="0" i="0" u="none" strike="noStrike" cap="none">
              <a:solidFill>
                <a:srgbClr val="889BAC"/>
              </a:solidFill>
              <a:latin typeface="Century Gothic"/>
              <a:ea typeface="Century Gothic"/>
              <a:cs typeface="Century Gothic"/>
              <a:sym typeface="Century Gothic"/>
            </a:endParaRPr>
          </a:p>
        </p:txBody>
      </p:sp>
    </p:spTree>
  </p:cSld>
  <p:clrMap bg1="lt1" tx1="dk1" bg2="dk2" tx2="lt2" accent1="accent1" accent2="accent2" accent3="accent3" accent4="accent4" accent5="accent5" accent6="accent6" hlink="hlink" folHlink="folHlink"/>
  <p:sldLayoutIdLst>
    <p:sldLayoutId id="2147483651"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transition xmlns:p14="http://schemas.microsoft.com/office/powerpoint/2010/mai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1.jpg"/><Relationship Id="rId5" Type="http://schemas.openxmlformats.org/officeDocument/2006/relationships/image" Target="../media/image12.jpg"/><Relationship Id="rId6" Type="http://schemas.openxmlformats.org/officeDocument/2006/relationships/image" Target="../media/image13.jpg"/><Relationship Id="rId7" Type="http://schemas.openxmlformats.org/officeDocument/2006/relationships/image" Target="../media/image14.jpg"/><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4" Type="http://schemas.openxmlformats.org/officeDocument/2006/relationships/image" Target="../media/image2.png"/><Relationship Id="rId5" Type="http://schemas.openxmlformats.org/officeDocument/2006/relationships/image" Target="../media/image16.jpg"/><Relationship Id="rId6" Type="http://schemas.openxmlformats.org/officeDocument/2006/relationships/image" Target="../media/image17.jpg"/><Relationship Id="rId7" Type="http://schemas.openxmlformats.org/officeDocument/2006/relationships/image" Target="../media/image18.jpg"/><Relationship Id="rId8" Type="http://schemas.openxmlformats.org/officeDocument/2006/relationships/image" Target="../media/image11.jpg"/><Relationship Id="rId9" Type="http://schemas.openxmlformats.org/officeDocument/2006/relationships/image" Target="../media/image14.jpg"/><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9.jpg"/><Relationship Id="rId5" Type="http://schemas.openxmlformats.org/officeDocument/2006/relationships/image" Target="../media/image20.jpg"/><Relationship Id="rId6" Type="http://schemas.openxmlformats.org/officeDocument/2006/relationships/image" Target="../media/image21.jpg"/><Relationship Id="rId7" Type="http://schemas.openxmlformats.org/officeDocument/2006/relationships/image" Target="../media/image22.jpg"/><Relationship Id="rId8" Type="http://schemas.openxmlformats.org/officeDocument/2006/relationships/image" Target="../media/image11.jpg"/><Relationship Id="rId9" Type="http://schemas.openxmlformats.org/officeDocument/2006/relationships/image" Target="../media/image14.jpg"/><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image" Target="../media/image11.jpg"/><Relationship Id="rId9" Type="http://schemas.openxmlformats.org/officeDocument/2006/relationships/image" Target="../media/image14.jpg"/><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1" Type="http://schemas.openxmlformats.org/officeDocument/2006/relationships/image" Target="../media/image30.png"/><Relationship Id="rId12" Type="http://schemas.microsoft.com/office/2007/relationships/hdphoto" Target="../media/hdphoto3.wdp"/><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7.png"/><Relationship Id="rId4" Type="http://schemas.microsoft.com/office/2007/relationships/hdphoto" Target="../media/hdphoto1.wdp"/><Relationship Id="rId5" Type="http://schemas.openxmlformats.org/officeDocument/2006/relationships/image" Target="../media/image2.png"/><Relationship Id="rId6" Type="http://schemas.openxmlformats.org/officeDocument/2006/relationships/image" Target="../media/image11.jpg"/><Relationship Id="rId7" Type="http://schemas.openxmlformats.org/officeDocument/2006/relationships/image" Target="../media/image14.jpg"/><Relationship Id="rId8" Type="http://schemas.openxmlformats.org/officeDocument/2006/relationships/image" Target="../media/image28.png"/><Relationship Id="rId9" Type="http://schemas.openxmlformats.org/officeDocument/2006/relationships/image" Target="../media/image29.png"/><Relationship Id="rId10" Type="http://schemas.microsoft.com/office/2007/relationships/hdphoto" Target="../media/hdphoto2.wdp"/></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2.png"/><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2.png"/><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jpg"/><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9.png"/><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0.png"/><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p:nvPr/>
        </p:nvSpPr>
        <p:spPr>
          <a:xfrm>
            <a:off x="-1549400" y="765175"/>
            <a:ext cx="15290800" cy="5327650"/>
          </a:xfrm>
          <a:prstGeom prst="rect">
            <a:avLst/>
          </a:prstGeom>
          <a:blipFill rotWithShape="1">
            <a:blip r:embed="rId3">
              <a:alphaModFix amt="20000"/>
            </a:blip>
            <a:stretch>
              <a:fillRect/>
            </a:stretch>
          </a:blipFill>
          <a:ln>
            <a:noFill/>
          </a:ln>
        </p:spPr>
        <p:txBody>
          <a:bodyPr wrap="square" lIns="91425" tIns="45700" rIns="91425" bIns="45700" anchor="ctr" anchorCtr="0">
            <a:noAutofit/>
          </a:bodyPr>
          <a:lstStyle/>
          <a:p>
            <a:pPr marL="0" marR="0" lvl="0" indent="0" algn="ctr" rtl="0">
              <a:spcBef>
                <a:spcPts val="0"/>
              </a:spcBef>
              <a:spcAft>
                <a:spcPts val="0"/>
              </a:spcAft>
              <a:buSzPct val="25000"/>
              <a:buNone/>
            </a:pPr>
            <a:endParaRPr sz="1800" b="0" i="0" u="none" strike="noStrike" cap="none">
              <a:solidFill>
                <a:srgbClr val="FFFFFF"/>
              </a:solidFill>
              <a:latin typeface="Century Gothic"/>
              <a:ea typeface="Century Gothic"/>
              <a:cs typeface="Century Gothic"/>
              <a:sym typeface="Century Gothic"/>
            </a:endParaRPr>
          </a:p>
        </p:txBody>
      </p:sp>
      <p:sp>
        <p:nvSpPr>
          <p:cNvPr id="107" name="Shape 107"/>
          <p:cNvSpPr/>
          <p:nvPr/>
        </p:nvSpPr>
        <p:spPr>
          <a:xfrm>
            <a:off x="-131763" y="4586288"/>
            <a:ext cx="7996238" cy="650875"/>
          </a:xfrm>
          <a:prstGeom prst="rect">
            <a:avLst/>
          </a:prstGeom>
          <a:solidFill>
            <a:schemeClr val="accent4"/>
          </a:solidFill>
          <a:ln>
            <a:noFill/>
          </a:ln>
          <a:effectLst>
            <a:outerShdw blurRad="50800" dist="38100" dir="2700000" algn="tl" rotWithShape="0">
              <a:srgbClr val="000000">
                <a:alpha val="40000"/>
              </a:srgbClr>
            </a:outerShdw>
          </a:effectLst>
        </p:spPr>
        <p:txBody>
          <a:bodyPr wrap="square" lIns="91425" tIns="45700" rIns="91425" bIns="45700" anchor="ctr" anchorCtr="0">
            <a:noAutofit/>
          </a:bodyPr>
          <a:lstStyle/>
          <a:p>
            <a:pPr marL="0" marR="0" lvl="0" indent="0" algn="ctr" rtl="0">
              <a:spcBef>
                <a:spcPts val="0"/>
              </a:spcBef>
              <a:spcAft>
                <a:spcPts val="0"/>
              </a:spcAft>
              <a:buSzPct val="25000"/>
              <a:buNone/>
            </a:pPr>
            <a:endParaRPr sz="1800" b="0" i="0" u="none" strike="noStrike" cap="none">
              <a:solidFill>
                <a:srgbClr val="FFFFFF"/>
              </a:solidFill>
              <a:latin typeface="Century Gothic"/>
              <a:ea typeface="Century Gothic"/>
              <a:cs typeface="Century Gothic"/>
              <a:sym typeface="Century Gothic"/>
            </a:endParaRPr>
          </a:p>
        </p:txBody>
      </p:sp>
      <p:sp>
        <p:nvSpPr>
          <p:cNvPr id="108" name="Shape 108"/>
          <p:cNvSpPr txBox="1">
            <a:spLocks noGrp="1"/>
          </p:cNvSpPr>
          <p:nvPr>
            <p:ph type="ctrTitle"/>
          </p:nvPr>
        </p:nvSpPr>
        <p:spPr>
          <a:xfrm>
            <a:off x="1239838" y="1212850"/>
            <a:ext cx="6705600" cy="3257550"/>
          </a:xfrm>
          <a:prstGeom prst="rect">
            <a:avLst/>
          </a:prstGeom>
          <a:noFill/>
          <a:ln>
            <a:noFill/>
          </a:ln>
        </p:spPr>
        <p:txBody>
          <a:bodyPr wrap="square" lIns="91425" tIns="45700" rIns="91425" bIns="45700" anchor="b" anchorCtr="0">
            <a:noAutofit/>
          </a:bodyPr>
          <a:lstStyle/>
          <a:p>
            <a:pPr marL="0" marR="0" lvl="0" indent="-457200" algn="l" rtl="0">
              <a:lnSpc>
                <a:spcPct val="90000"/>
              </a:lnSpc>
              <a:spcBef>
                <a:spcPts val="0"/>
              </a:spcBef>
              <a:spcAft>
                <a:spcPts val="0"/>
              </a:spcAft>
              <a:buClr>
                <a:srgbClr val="FFFFFF"/>
              </a:buClr>
              <a:buSzPct val="100000"/>
              <a:buFont typeface="Century Gothic"/>
              <a:buNone/>
            </a:pPr>
            <a:r>
              <a:rPr lang="en-US" sz="7200" b="1" i="0" u="none" strike="noStrike" cap="none">
                <a:solidFill>
                  <a:srgbClr val="FFFFFF"/>
                </a:solidFill>
                <a:latin typeface="Century Gothic"/>
                <a:ea typeface="Century Gothic"/>
                <a:cs typeface="Century Gothic"/>
                <a:sym typeface="Century Gothic"/>
              </a:rPr>
              <a:t>AUTONOMOUS</a:t>
            </a:r>
            <a:br>
              <a:rPr lang="en-US" sz="7200" b="1" i="0" u="none" strike="noStrike" cap="none">
                <a:solidFill>
                  <a:srgbClr val="FFFFFF"/>
                </a:solidFill>
                <a:latin typeface="Century Gothic"/>
                <a:ea typeface="Century Gothic"/>
                <a:cs typeface="Century Gothic"/>
                <a:sym typeface="Century Gothic"/>
              </a:rPr>
            </a:br>
            <a:r>
              <a:rPr lang="en-US" sz="7200" b="1" i="0" u="none" strike="noStrike" cap="none">
                <a:solidFill>
                  <a:srgbClr val="FFFFFF"/>
                </a:solidFill>
                <a:latin typeface="Century Gothic"/>
                <a:ea typeface="Century Gothic"/>
                <a:cs typeface="Century Gothic"/>
                <a:sym typeface="Century Gothic"/>
              </a:rPr>
              <a:t>COLOR PEN READER</a:t>
            </a:r>
          </a:p>
        </p:txBody>
      </p:sp>
      <p:sp>
        <p:nvSpPr>
          <p:cNvPr id="109" name="Shape 109"/>
          <p:cNvSpPr txBox="1">
            <a:spLocks noGrp="1"/>
          </p:cNvSpPr>
          <p:nvPr>
            <p:ph type="subTitle" idx="1"/>
          </p:nvPr>
        </p:nvSpPr>
        <p:spPr>
          <a:xfrm>
            <a:off x="1239838" y="4694238"/>
            <a:ext cx="6948487" cy="1603375"/>
          </a:xfrm>
          <a:prstGeom prst="rect">
            <a:avLst/>
          </a:prstGeom>
          <a:noFill/>
          <a:ln>
            <a:noFill/>
          </a:ln>
        </p:spPr>
        <p:txBody>
          <a:bodyPr wrap="square" lIns="91425" tIns="45700" rIns="91425" bIns="45700" anchor="t" anchorCtr="0">
            <a:noAutofit/>
          </a:bodyPr>
          <a:lstStyle/>
          <a:p>
            <a:pPr marL="0" marR="0" lvl="0" indent="-171450" algn="l" rtl="0">
              <a:lnSpc>
                <a:spcPct val="90000"/>
              </a:lnSpc>
              <a:spcBef>
                <a:spcPts val="0"/>
              </a:spcBef>
              <a:spcAft>
                <a:spcPts val="0"/>
              </a:spcAft>
              <a:buClr>
                <a:srgbClr val="3C4B5A"/>
              </a:buClr>
              <a:buSzPct val="100000"/>
              <a:buFont typeface="Arial"/>
              <a:buNone/>
            </a:pPr>
            <a:r>
              <a:rPr lang="en-US" sz="2700" b="0" i="0" u="none" strike="noStrike" cap="none">
                <a:solidFill>
                  <a:srgbClr val="3C4B5A"/>
                </a:solidFill>
                <a:latin typeface="Century Gothic"/>
                <a:ea typeface="Century Gothic"/>
                <a:cs typeface="Century Gothic"/>
                <a:sym typeface="Century Gothic"/>
              </a:rPr>
              <a:t>Capstone project proposal | Fall 2017</a:t>
            </a:r>
          </a:p>
        </p:txBody>
      </p:sp>
    </p:spTree>
  </p:cSld>
  <p:clrMapOvr>
    <a:masterClrMapping/>
  </p:clrMapOvr>
  <p:transition xmlns:p14="http://schemas.microsoft.com/office/powerpoint/2010/mai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838200" y="415925"/>
            <a:ext cx="10515600" cy="762000"/>
          </a:xfrm>
          <a:prstGeom prst="rect">
            <a:avLst/>
          </a:prstGeom>
          <a:noFill/>
          <a:ln>
            <a:noFill/>
          </a:ln>
        </p:spPr>
        <p:txBody>
          <a:bodyPr wrap="square" lIns="91425" tIns="45700" rIns="91425" bIns="45700" anchor="ctr" anchorCtr="0">
            <a:noAutofit/>
          </a:bodyPr>
          <a:lstStyle/>
          <a:p>
            <a:pPr marL="0" marR="0" lvl="0" indent="-254000" algn="l" rtl="0">
              <a:lnSpc>
                <a:spcPct val="90000"/>
              </a:lnSpc>
              <a:spcBef>
                <a:spcPts val="0"/>
              </a:spcBef>
              <a:spcAft>
                <a:spcPts val="0"/>
              </a:spcAft>
              <a:buClr>
                <a:srgbClr val="0F5F82"/>
              </a:buClr>
              <a:buSzPct val="100000"/>
              <a:buFont typeface="Century Gothic"/>
              <a:buNone/>
            </a:pPr>
            <a:r>
              <a:rPr lang="en-US" dirty="0">
                <a:solidFill>
                  <a:srgbClr val="0F5F82"/>
                </a:solidFill>
              </a:rPr>
              <a:t>Simulations</a:t>
            </a:r>
            <a:endParaRPr lang="en-US" sz="4000" b="1" i="0" u="none" strike="noStrike" cap="none" dirty="0">
              <a:solidFill>
                <a:srgbClr val="0F5F82"/>
              </a:solidFill>
              <a:latin typeface="Century Gothic"/>
              <a:ea typeface="Century Gothic"/>
              <a:cs typeface="Century Gothic"/>
              <a:sym typeface="Century Gothic"/>
            </a:endParaRPr>
          </a:p>
        </p:txBody>
      </p:sp>
      <p:sp>
        <p:nvSpPr>
          <p:cNvPr id="197" name="Shape 197"/>
          <p:cNvSpPr txBox="1">
            <a:spLocks noGrp="1"/>
          </p:cNvSpPr>
          <p:nvPr>
            <p:ph type="sldNum" idx="12"/>
          </p:nvPr>
        </p:nvSpPr>
        <p:spPr>
          <a:xfrm>
            <a:off x="10977563" y="6303963"/>
            <a:ext cx="652462" cy="434975"/>
          </a:xfrm>
          <a:prstGeom prst="rect">
            <a:avLst/>
          </a:prstGeom>
          <a:solidFill>
            <a:schemeClr val="accent1"/>
          </a:solid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FFFFFF"/>
                </a:solidFill>
                <a:latin typeface="Century Gothic"/>
                <a:ea typeface="Century Gothic"/>
                <a:cs typeface="Century Gothic"/>
                <a:sym typeface="Century Gothic"/>
              </a:rPr>
              <a:t>10</a:t>
            </a:fld>
            <a:endParaRPr lang="en-US" sz="1200" b="0" i="0" u="none" strike="noStrike" cap="none">
              <a:solidFill>
                <a:srgbClr val="FFFFFF"/>
              </a:solidFill>
              <a:latin typeface="Century Gothic"/>
              <a:ea typeface="Century Gothic"/>
              <a:cs typeface="Century Gothic"/>
              <a:sym typeface="Century Gothic"/>
            </a:endParaRPr>
          </a:p>
        </p:txBody>
      </p:sp>
      <p:pic>
        <p:nvPicPr>
          <p:cNvPr id="198" name="Shape 198" descr="Resultado de imagem para nyit"/>
          <p:cNvPicPr preferRelativeResize="0"/>
          <p:nvPr/>
        </p:nvPicPr>
        <p:blipFill rotWithShape="1">
          <a:blip r:embed="rId3">
            <a:alphaModFix/>
          </a:blip>
          <a:srcRect t="10187" b="12524"/>
          <a:stretch/>
        </p:blipFill>
        <p:spPr>
          <a:xfrm>
            <a:off x="11630025" y="6303963"/>
            <a:ext cx="561413" cy="432954"/>
          </a:xfrm>
          <a:prstGeom prst="rect">
            <a:avLst/>
          </a:prstGeom>
          <a:noFill/>
          <a:ln>
            <a:noFill/>
          </a:ln>
        </p:spPr>
      </p:pic>
      <p:sp>
        <p:nvSpPr>
          <p:cNvPr id="199" name="Shape 199"/>
          <p:cNvSpPr txBox="1">
            <a:spLocks noGrp="1"/>
          </p:cNvSpPr>
          <p:nvPr>
            <p:ph type="body" idx="1"/>
          </p:nvPr>
        </p:nvSpPr>
        <p:spPr>
          <a:xfrm>
            <a:off x="838200" y="1260475"/>
            <a:ext cx="10515600" cy="4881563"/>
          </a:xfrm>
          <a:prstGeom prst="rect">
            <a:avLst/>
          </a:prstGeom>
          <a:noFill/>
          <a:ln>
            <a:noFill/>
          </a:ln>
        </p:spPr>
        <p:txBody>
          <a:bodyPr wrap="square" lIns="91425" tIns="45700" rIns="91425" bIns="45700" anchor="t" anchorCtr="0">
            <a:noAutofit/>
          </a:bodyPr>
          <a:lstStyle/>
          <a:p>
            <a:pPr marL="0" marR="0" lvl="0" indent="-152400" algn="l" rtl="0">
              <a:lnSpc>
                <a:spcPct val="90000"/>
              </a:lnSpc>
              <a:spcBef>
                <a:spcPts val="0"/>
              </a:spcBef>
              <a:spcAft>
                <a:spcPts val="0"/>
              </a:spcAft>
              <a:buClr>
                <a:srgbClr val="000000"/>
              </a:buClr>
              <a:buSzPct val="100000"/>
              <a:buFont typeface="Arial"/>
              <a:buNone/>
            </a:pPr>
            <a:r>
              <a:rPr lang="en-US" sz="2400" b="0" i="0" u="none" strike="noStrike" cap="none" dirty="0" smtClean="0">
                <a:solidFill>
                  <a:srgbClr val="000000"/>
                </a:solidFill>
                <a:latin typeface="+mn-lt"/>
                <a:ea typeface="Century Gothic"/>
                <a:cs typeface="Century Gothic"/>
                <a:sym typeface="Century Gothic"/>
              </a:rPr>
              <a:t>Input: Mixed colors, High, Medium &amp; Low Resolution.                                                          </a:t>
            </a:r>
            <a:endParaRPr lang="en-US" sz="2400" b="0" i="0" u="none" strike="noStrike" cap="none" dirty="0">
              <a:solidFill>
                <a:srgbClr val="000000"/>
              </a:solidFill>
              <a:latin typeface="+mn-lt"/>
              <a:ea typeface="Century Gothic"/>
              <a:cs typeface="Century Gothic"/>
              <a:sym typeface="Century Gothic"/>
            </a:endParaRPr>
          </a:p>
        </p:txBody>
      </p:sp>
      <p:pic>
        <p:nvPicPr>
          <p:cNvPr id="5" name="Picture 4" descr="A close up of a screen&#10;&#10;Description generated with high confidence">
            <a:extLst>
              <a:ext uri="{FF2B5EF4-FFF2-40B4-BE49-F238E27FC236}">
                <a16:creationId xmlns:a16="http://schemas.microsoft.com/office/drawing/2014/main" xmlns="" id="{406B7290-6FB9-43E5-A169-20B15955AF38}"/>
              </a:ext>
            </a:extLst>
          </p:cNvPr>
          <p:cNvPicPr>
            <a:picLocks noChangeAspect="1"/>
          </p:cNvPicPr>
          <p:nvPr/>
        </p:nvPicPr>
        <p:blipFill>
          <a:blip r:embed="rId4"/>
          <a:stretch>
            <a:fillRect/>
          </a:stretch>
        </p:blipFill>
        <p:spPr>
          <a:xfrm>
            <a:off x="6569595" y="1853085"/>
            <a:ext cx="4652963" cy="2781300"/>
          </a:xfrm>
          <a:prstGeom prst="rect">
            <a:avLst/>
          </a:prstGeom>
          <a:ln>
            <a:solidFill>
              <a:schemeClr val="bg1">
                <a:lumMod val="95000"/>
              </a:schemeClr>
            </a:solidFill>
          </a:ln>
        </p:spPr>
      </p:pic>
      <p:pic>
        <p:nvPicPr>
          <p:cNvPr id="7" name="Picture 6" descr="A screenshot of a cell phone&#10;&#10;Description generated with high confidence">
            <a:extLst>
              <a:ext uri="{FF2B5EF4-FFF2-40B4-BE49-F238E27FC236}">
                <a16:creationId xmlns:a16="http://schemas.microsoft.com/office/drawing/2014/main" xmlns="" id="{084400B1-8E22-477A-A8C0-AFCA3B24C922}"/>
              </a:ext>
            </a:extLst>
          </p:cNvPr>
          <p:cNvPicPr>
            <a:picLocks noChangeAspect="1"/>
          </p:cNvPicPr>
          <p:nvPr/>
        </p:nvPicPr>
        <p:blipFill>
          <a:blip r:embed="rId5"/>
          <a:stretch>
            <a:fillRect/>
          </a:stretch>
        </p:blipFill>
        <p:spPr>
          <a:xfrm>
            <a:off x="9203924" y="4823078"/>
            <a:ext cx="1893801" cy="1314918"/>
          </a:xfrm>
          <a:prstGeom prst="rect">
            <a:avLst/>
          </a:prstGeom>
          <a:ln>
            <a:solidFill>
              <a:schemeClr val="bg1">
                <a:lumMod val="95000"/>
              </a:schemeClr>
            </a:solidFill>
          </a:ln>
        </p:spPr>
      </p:pic>
      <p:pic>
        <p:nvPicPr>
          <p:cNvPr id="9" name="Picture 8" descr="A close up of a screen&#10;&#10;Description generated with high confidence">
            <a:extLst>
              <a:ext uri="{FF2B5EF4-FFF2-40B4-BE49-F238E27FC236}">
                <a16:creationId xmlns:a16="http://schemas.microsoft.com/office/drawing/2014/main" xmlns="" id="{77BAA7C5-C24B-431A-8F8D-9091894AD7D6}"/>
              </a:ext>
            </a:extLst>
          </p:cNvPr>
          <p:cNvPicPr>
            <a:picLocks noChangeAspect="1"/>
          </p:cNvPicPr>
          <p:nvPr/>
        </p:nvPicPr>
        <p:blipFill>
          <a:blip r:embed="rId6"/>
          <a:stretch>
            <a:fillRect/>
          </a:stretch>
        </p:blipFill>
        <p:spPr>
          <a:xfrm>
            <a:off x="6569595" y="4824177"/>
            <a:ext cx="2324100" cy="1381125"/>
          </a:xfrm>
          <a:prstGeom prst="rect">
            <a:avLst/>
          </a:prstGeom>
          <a:ln>
            <a:solidFill>
              <a:schemeClr val="bg1">
                <a:lumMod val="95000"/>
              </a:schemeClr>
            </a:solidFill>
          </a:ln>
        </p:spPr>
      </p:pic>
      <p:pic>
        <p:nvPicPr>
          <p:cNvPr id="11" name="Picture 10" descr="A close up of a logo&#10;&#10;Description generated with very high confidence">
            <a:extLst>
              <a:ext uri="{FF2B5EF4-FFF2-40B4-BE49-F238E27FC236}">
                <a16:creationId xmlns:a16="http://schemas.microsoft.com/office/drawing/2014/main" xmlns="" id="{8BF3B691-6346-45DF-8296-137B46EF72F9}"/>
              </a:ext>
            </a:extLst>
          </p:cNvPr>
          <p:cNvPicPr>
            <a:picLocks noChangeAspect="1"/>
          </p:cNvPicPr>
          <p:nvPr/>
        </p:nvPicPr>
        <p:blipFill>
          <a:blip r:embed="rId7"/>
          <a:stretch>
            <a:fillRect/>
          </a:stretch>
        </p:blipFill>
        <p:spPr>
          <a:xfrm>
            <a:off x="838199" y="1853085"/>
            <a:ext cx="5043488" cy="2728913"/>
          </a:xfrm>
          <a:prstGeom prst="rect">
            <a:avLst/>
          </a:prstGeom>
          <a:ln>
            <a:solidFill>
              <a:schemeClr val="bg1">
                <a:lumMod val="95000"/>
              </a:schemeClr>
            </a:solidFill>
          </a:ln>
        </p:spPr>
      </p:pic>
    </p:spTree>
    <p:extLst>
      <p:ext uri="{BB962C8B-B14F-4D97-AF65-F5344CB8AC3E}">
        <p14:creationId xmlns:p14="http://schemas.microsoft.com/office/powerpoint/2010/main" val="516563592"/>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96"/>
                                        </p:tgtEl>
                                        <p:attrNameLst>
                                          <p:attrName>style.visibility</p:attrName>
                                        </p:attrNameLst>
                                      </p:cBhvr>
                                      <p:to>
                                        <p:strVal val="visible"/>
                                      </p:to>
                                    </p:set>
                                    <p:anim calcmode="lin" valueType="num">
                                      <p:cBhvr additive="base">
                                        <p:cTn id="7" dur="200"/>
                                        <p:tgtEl>
                                          <p:spTgt spid="19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25" name="Picture 24">
            <a:extLst>
              <a:ext uri="{FF2B5EF4-FFF2-40B4-BE49-F238E27FC236}">
                <a16:creationId xmlns:a16="http://schemas.microsoft.com/office/drawing/2014/main" xmlns="" id="{E2EE54A8-168E-4BAD-9A51-FB7F18C69801}"/>
              </a:ext>
            </a:extLst>
          </p:cNvPr>
          <p:cNvPicPr>
            <a:picLocks noChangeAspect="1"/>
          </p:cNvPicPr>
          <p:nvPr/>
        </p:nvPicPr>
        <p:blipFill>
          <a:blip r:embed="rId3"/>
          <a:stretch>
            <a:fillRect/>
          </a:stretch>
        </p:blipFill>
        <p:spPr>
          <a:xfrm>
            <a:off x="838198" y="1853084"/>
            <a:ext cx="5043488" cy="2728913"/>
          </a:xfrm>
          <a:prstGeom prst="rect">
            <a:avLst/>
          </a:prstGeom>
        </p:spPr>
      </p:pic>
      <p:sp>
        <p:nvSpPr>
          <p:cNvPr id="196" name="Shape 196"/>
          <p:cNvSpPr txBox="1">
            <a:spLocks noGrp="1"/>
          </p:cNvSpPr>
          <p:nvPr>
            <p:ph type="title"/>
          </p:nvPr>
        </p:nvSpPr>
        <p:spPr>
          <a:xfrm>
            <a:off x="838200" y="415925"/>
            <a:ext cx="10515600" cy="762000"/>
          </a:xfrm>
          <a:prstGeom prst="rect">
            <a:avLst/>
          </a:prstGeom>
          <a:noFill/>
          <a:ln>
            <a:noFill/>
          </a:ln>
        </p:spPr>
        <p:txBody>
          <a:bodyPr wrap="square" lIns="91425" tIns="45700" rIns="91425" bIns="45700" anchor="ctr" anchorCtr="0">
            <a:noAutofit/>
          </a:bodyPr>
          <a:lstStyle/>
          <a:p>
            <a:pPr marL="0" marR="0" lvl="0" indent="-254000" algn="l" rtl="0">
              <a:lnSpc>
                <a:spcPct val="90000"/>
              </a:lnSpc>
              <a:spcBef>
                <a:spcPts val="0"/>
              </a:spcBef>
              <a:spcAft>
                <a:spcPts val="0"/>
              </a:spcAft>
              <a:buClr>
                <a:srgbClr val="0F5F82"/>
              </a:buClr>
              <a:buSzPct val="100000"/>
              <a:buFont typeface="Century Gothic"/>
              <a:buNone/>
            </a:pPr>
            <a:r>
              <a:rPr lang="en-US" dirty="0">
                <a:solidFill>
                  <a:srgbClr val="0F5F82"/>
                </a:solidFill>
              </a:rPr>
              <a:t>Simulations</a:t>
            </a:r>
            <a:endParaRPr lang="en-US" sz="4000" b="1" i="0" u="none" strike="noStrike" cap="none" dirty="0">
              <a:solidFill>
                <a:srgbClr val="0F5F82"/>
              </a:solidFill>
              <a:latin typeface="Century Gothic"/>
              <a:ea typeface="Century Gothic"/>
              <a:cs typeface="Century Gothic"/>
              <a:sym typeface="Century Gothic"/>
            </a:endParaRPr>
          </a:p>
        </p:txBody>
      </p:sp>
      <p:sp>
        <p:nvSpPr>
          <p:cNvPr id="197" name="Shape 197"/>
          <p:cNvSpPr txBox="1">
            <a:spLocks noGrp="1"/>
          </p:cNvSpPr>
          <p:nvPr>
            <p:ph type="sldNum" idx="12"/>
          </p:nvPr>
        </p:nvSpPr>
        <p:spPr>
          <a:xfrm>
            <a:off x="10977563" y="6303963"/>
            <a:ext cx="652462" cy="434975"/>
          </a:xfrm>
          <a:prstGeom prst="rect">
            <a:avLst/>
          </a:prstGeom>
          <a:solidFill>
            <a:schemeClr val="accent1"/>
          </a:solid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FFFFFF"/>
                </a:solidFill>
                <a:latin typeface="Century Gothic"/>
                <a:ea typeface="Century Gothic"/>
                <a:cs typeface="Century Gothic"/>
                <a:sym typeface="Century Gothic"/>
              </a:rPr>
              <a:t>11</a:t>
            </a:fld>
            <a:endParaRPr lang="en-US" sz="1200" b="0" i="0" u="none" strike="noStrike" cap="none">
              <a:solidFill>
                <a:srgbClr val="FFFFFF"/>
              </a:solidFill>
              <a:latin typeface="Century Gothic"/>
              <a:ea typeface="Century Gothic"/>
              <a:cs typeface="Century Gothic"/>
              <a:sym typeface="Century Gothic"/>
            </a:endParaRPr>
          </a:p>
        </p:txBody>
      </p:sp>
      <p:pic>
        <p:nvPicPr>
          <p:cNvPr id="198" name="Shape 198" descr="Resultado de imagem para nyit"/>
          <p:cNvPicPr preferRelativeResize="0"/>
          <p:nvPr/>
        </p:nvPicPr>
        <p:blipFill rotWithShape="1">
          <a:blip r:embed="rId4">
            <a:alphaModFix/>
          </a:blip>
          <a:srcRect t="10187" b="12524"/>
          <a:stretch/>
        </p:blipFill>
        <p:spPr>
          <a:xfrm>
            <a:off x="11630025" y="6303963"/>
            <a:ext cx="561413" cy="432954"/>
          </a:xfrm>
          <a:prstGeom prst="rect">
            <a:avLst/>
          </a:prstGeom>
          <a:noFill/>
          <a:ln>
            <a:noFill/>
          </a:ln>
        </p:spPr>
      </p:pic>
      <p:sp>
        <p:nvSpPr>
          <p:cNvPr id="199" name="Shape 199"/>
          <p:cNvSpPr txBox="1">
            <a:spLocks noGrp="1"/>
          </p:cNvSpPr>
          <p:nvPr>
            <p:ph type="body" idx="1"/>
          </p:nvPr>
        </p:nvSpPr>
        <p:spPr>
          <a:xfrm>
            <a:off x="838200" y="1260475"/>
            <a:ext cx="10515600" cy="4881563"/>
          </a:xfrm>
          <a:prstGeom prst="rect">
            <a:avLst/>
          </a:prstGeom>
          <a:noFill/>
          <a:ln>
            <a:noFill/>
          </a:ln>
        </p:spPr>
        <p:txBody>
          <a:bodyPr wrap="square" lIns="91425" tIns="45700" rIns="91425" bIns="45700" anchor="t" anchorCtr="0">
            <a:noAutofit/>
          </a:bodyPr>
          <a:lstStyle/>
          <a:p>
            <a:pPr marL="0" marR="0" lvl="0" indent="-152400" algn="l" rtl="0">
              <a:lnSpc>
                <a:spcPct val="90000"/>
              </a:lnSpc>
              <a:spcBef>
                <a:spcPts val="0"/>
              </a:spcBef>
              <a:spcAft>
                <a:spcPts val="0"/>
              </a:spcAft>
              <a:buClr>
                <a:srgbClr val="000000"/>
              </a:buClr>
              <a:buSzPct val="100000"/>
              <a:buFont typeface="Arial"/>
              <a:buNone/>
            </a:pPr>
            <a:r>
              <a:rPr lang="en-US" sz="2400" b="0" i="0" u="none" strike="noStrike" cap="none" dirty="0" err="1">
                <a:solidFill>
                  <a:srgbClr val="000000"/>
                </a:solidFill>
                <a:latin typeface="+mn-lt"/>
                <a:ea typeface="Century Gothic"/>
                <a:cs typeface="Century Gothic"/>
                <a:sym typeface="Century Gothic"/>
              </a:rPr>
              <a:t>Sobel</a:t>
            </a:r>
            <a:r>
              <a:rPr lang="en-US" sz="2400" b="0" i="0" u="none" strike="noStrike" cap="none" dirty="0">
                <a:solidFill>
                  <a:srgbClr val="000000"/>
                </a:solidFill>
                <a:latin typeface="+mn-lt"/>
                <a:ea typeface="Century Gothic"/>
                <a:cs typeface="Century Gothic"/>
                <a:sym typeface="Century Gothic"/>
              </a:rPr>
              <a:t> </a:t>
            </a:r>
            <a:r>
              <a:rPr lang="en-US" sz="2400" b="0" i="0" u="none" strike="noStrike" cap="none" dirty="0" smtClean="0">
                <a:solidFill>
                  <a:srgbClr val="000000"/>
                </a:solidFill>
                <a:latin typeface="+mn-lt"/>
                <a:ea typeface="Century Gothic"/>
                <a:cs typeface="Century Gothic"/>
                <a:sym typeface="Century Gothic"/>
              </a:rPr>
              <a:t>Filter</a:t>
            </a:r>
            <a:endParaRPr lang="en-US" sz="2400" b="0" i="0" u="none" strike="noStrike" cap="none" dirty="0">
              <a:solidFill>
                <a:srgbClr val="000000"/>
              </a:solidFill>
              <a:latin typeface="+mn-lt"/>
              <a:ea typeface="Century Gothic"/>
              <a:cs typeface="Century Gothic"/>
              <a:sym typeface="Century Gothic"/>
            </a:endParaRPr>
          </a:p>
        </p:txBody>
      </p:sp>
      <p:pic>
        <p:nvPicPr>
          <p:cNvPr id="23" name="Picture 22">
            <a:extLst>
              <a:ext uri="{FF2B5EF4-FFF2-40B4-BE49-F238E27FC236}">
                <a16:creationId xmlns:a16="http://schemas.microsoft.com/office/drawing/2014/main" xmlns="" id="{E704B6B5-49F4-40B6-A6D1-6A780C1A20B1}"/>
              </a:ext>
            </a:extLst>
          </p:cNvPr>
          <p:cNvPicPr>
            <a:picLocks noChangeAspect="1"/>
          </p:cNvPicPr>
          <p:nvPr/>
        </p:nvPicPr>
        <p:blipFill>
          <a:blip r:embed="rId5"/>
          <a:stretch>
            <a:fillRect/>
          </a:stretch>
        </p:blipFill>
        <p:spPr>
          <a:xfrm>
            <a:off x="6569595" y="1853085"/>
            <a:ext cx="4652963" cy="2781300"/>
          </a:xfrm>
          <a:prstGeom prst="rect">
            <a:avLst/>
          </a:prstGeom>
        </p:spPr>
      </p:pic>
      <p:pic>
        <p:nvPicPr>
          <p:cNvPr id="35" name="Picture 34" descr="A screenshot of a cell phone&#10;&#10;Description generated with high confidence">
            <a:extLst>
              <a:ext uri="{FF2B5EF4-FFF2-40B4-BE49-F238E27FC236}">
                <a16:creationId xmlns:a16="http://schemas.microsoft.com/office/drawing/2014/main" xmlns="" id="{41141E66-6C39-48AA-AFB9-3051171B6902}"/>
              </a:ext>
            </a:extLst>
          </p:cNvPr>
          <p:cNvPicPr>
            <a:picLocks noChangeAspect="1"/>
          </p:cNvPicPr>
          <p:nvPr/>
        </p:nvPicPr>
        <p:blipFill>
          <a:blip r:embed="rId6"/>
          <a:stretch>
            <a:fillRect/>
          </a:stretch>
        </p:blipFill>
        <p:spPr>
          <a:xfrm>
            <a:off x="6569595" y="4824177"/>
            <a:ext cx="2324100" cy="1381125"/>
          </a:xfrm>
          <a:prstGeom prst="rect">
            <a:avLst/>
          </a:prstGeom>
        </p:spPr>
      </p:pic>
      <p:pic>
        <p:nvPicPr>
          <p:cNvPr id="37" name="Picture 36" descr="A close up of text on a black background&#10;&#10;Description generated with high confidence">
            <a:extLst>
              <a:ext uri="{FF2B5EF4-FFF2-40B4-BE49-F238E27FC236}">
                <a16:creationId xmlns:a16="http://schemas.microsoft.com/office/drawing/2014/main" xmlns="" id="{5858D716-4DA4-430F-9C9B-6DC0FF590AA6}"/>
              </a:ext>
            </a:extLst>
          </p:cNvPr>
          <p:cNvPicPr>
            <a:picLocks noChangeAspect="1"/>
          </p:cNvPicPr>
          <p:nvPr/>
        </p:nvPicPr>
        <p:blipFill>
          <a:blip r:embed="rId7"/>
          <a:stretch>
            <a:fillRect/>
          </a:stretch>
        </p:blipFill>
        <p:spPr>
          <a:xfrm>
            <a:off x="9219045" y="4913419"/>
            <a:ext cx="1757724" cy="1269929"/>
          </a:xfrm>
          <a:prstGeom prst="rect">
            <a:avLst/>
          </a:prstGeom>
        </p:spPr>
      </p:pic>
      <p:pic>
        <p:nvPicPr>
          <p:cNvPr id="52" name="Picture 4" descr="A close up of a screen&#10;&#10;Description generated with high confidence">
            <a:extLst>
              <a:ext uri="{FF2B5EF4-FFF2-40B4-BE49-F238E27FC236}">
                <a16:creationId xmlns:a16="http://schemas.microsoft.com/office/drawing/2014/main" xmlns="" id="{0FF9A5D4-CB8B-42EC-8449-059EE3E23FC7}"/>
              </a:ext>
            </a:extLst>
          </p:cNvPr>
          <p:cNvPicPr>
            <a:picLocks noChangeAspect="1"/>
          </p:cNvPicPr>
          <p:nvPr/>
        </p:nvPicPr>
        <p:blipFill>
          <a:blip r:embed="rId8"/>
          <a:stretch>
            <a:fillRect/>
          </a:stretch>
        </p:blipFill>
        <p:spPr>
          <a:xfrm>
            <a:off x="3714640" y="4909955"/>
            <a:ext cx="2167046" cy="1295348"/>
          </a:xfrm>
          <a:prstGeom prst="rect">
            <a:avLst/>
          </a:prstGeom>
          <a:ln>
            <a:solidFill>
              <a:schemeClr val="bg1">
                <a:lumMod val="95000"/>
              </a:schemeClr>
            </a:solidFill>
          </a:ln>
        </p:spPr>
      </p:pic>
      <p:pic>
        <p:nvPicPr>
          <p:cNvPr id="53" name="Picture 10" descr="A close up of a logo&#10;&#10;Description generated with very high confidence">
            <a:extLst>
              <a:ext uri="{FF2B5EF4-FFF2-40B4-BE49-F238E27FC236}">
                <a16:creationId xmlns:a16="http://schemas.microsoft.com/office/drawing/2014/main" xmlns="" id="{79BE12A5-559D-4F09-907A-67E6F5B6A913}"/>
              </a:ext>
            </a:extLst>
          </p:cNvPr>
          <p:cNvPicPr>
            <a:picLocks noChangeAspect="1"/>
          </p:cNvPicPr>
          <p:nvPr/>
        </p:nvPicPr>
        <p:blipFill>
          <a:blip r:embed="rId9"/>
          <a:stretch>
            <a:fillRect/>
          </a:stretch>
        </p:blipFill>
        <p:spPr>
          <a:xfrm>
            <a:off x="838198" y="4909955"/>
            <a:ext cx="2394017" cy="1295347"/>
          </a:xfrm>
          <a:prstGeom prst="rect">
            <a:avLst/>
          </a:prstGeom>
          <a:ln>
            <a:solidFill>
              <a:schemeClr val="bg1">
                <a:lumMod val="95000"/>
              </a:schemeClr>
            </a:solidFill>
          </a:ln>
        </p:spPr>
      </p:pic>
    </p:spTree>
    <p:extLst>
      <p:ext uri="{BB962C8B-B14F-4D97-AF65-F5344CB8AC3E}">
        <p14:creationId xmlns:p14="http://schemas.microsoft.com/office/powerpoint/2010/main" val="4191671608"/>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96"/>
                                        </p:tgtEl>
                                        <p:attrNameLst>
                                          <p:attrName>style.visibility</p:attrName>
                                        </p:attrNameLst>
                                      </p:cBhvr>
                                      <p:to>
                                        <p:strVal val="visible"/>
                                      </p:to>
                                    </p:set>
                                    <p:anim calcmode="lin" valueType="num">
                                      <p:cBhvr additive="base">
                                        <p:cTn id="7" dur="200"/>
                                        <p:tgtEl>
                                          <p:spTgt spid="19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838200" y="415925"/>
            <a:ext cx="10515600" cy="762000"/>
          </a:xfrm>
          <a:prstGeom prst="rect">
            <a:avLst/>
          </a:prstGeom>
          <a:noFill/>
          <a:ln>
            <a:noFill/>
          </a:ln>
        </p:spPr>
        <p:txBody>
          <a:bodyPr wrap="square" lIns="91425" tIns="45700" rIns="91425" bIns="45700" anchor="ctr" anchorCtr="0">
            <a:noAutofit/>
          </a:bodyPr>
          <a:lstStyle/>
          <a:p>
            <a:pPr marL="0" marR="0" lvl="0" indent="-254000" algn="l" rtl="0">
              <a:lnSpc>
                <a:spcPct val="90000"/>
              </a:lnSpc>
              <a:spcBef>
                <a:spcPts val="0"/>
              </a:spcBef>
              <a:spcAft>
                <a:spcPts val="0"/>
              </a:spcAft>
              <a:buClr>
                <a:srgbClr val="0F5F82"/>
              </a:buClr>
              <a:buSzPct val="100000"/>
              <a:buFont typeface="Century Gothic"/>
              <a:buNone/>
            </a:pPr>
            <a:r>
              <a:rPr lang="en-US" dirty="0">
                <a:solidFill>
                  <a:srgbClr val="0F5F82"/>
                </a:solidFill>
              </a:rPr>
              <a:t>Simulations</a:t>
            </a:r>
            <a:endParaRPr lang="en-US" sz="4000" b="1" i="0" u="none" strike="noStrike" cap="none" dirty="0">
              <a:solidFill>
                <a:srgbClr val="0F5F82"/>
              </a:solidFill>
              <a:latin typeface="Century Gothic"/>
              <a:ea typeface="Century Gothic"/>
              <a:cs typeface="Century Gothic"/>
              <a:sym typeface="Century Gothic"/>
            </a:endParaRPr>
          </a:p>
        </p:txBody>
      </p:sp>
      <p:sp>
        <p:nvSpPr>
          <p:cNvPr id="197" name="Shape 197"/>
          <p:cNvSpPr txBox="1">
            <a:spLocks noGrp="1"/>
          </p:cNvSpPr>
          <p:nvPr>
            <p:ph type="sldNum" idx="12"/>
          </p:nvPr>
        </p:nvSpPr>
        <p:spPr>
          <a:xfrm>
            <a:off x="10977563" y="6303963"/>
            <a:ext cx="652462" cy="434975"/>
          </a:xfrm>
          <a:prstGeom prst="rect">
            <a:avLst/>
          </a:prstGeom>
          <a:solidFill>
            <a:schemeClr val="accent1"/>
          </a:solid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FFFFFF"/>
                </a:solidFill>
                <a:latin typeface="Century Gothic"/>
                <a:ea typeface="Century Gothic"/>
                <a:cs typeface="Century Gothic"/>
                <a:sym typeface="Century Gothic"/>
              </a:rPr>
              <a:t>12</a:t>
            </a:fld>
            <a:endParaRPr lang="en-US" sz="1200" b="0" i="0" u="none" strike="noStrike" cap="none">
              <a:solidFill>
                <a:srgbClr val="FFFFFF"/>
              </a:solidFill>
              <a:latin typeface="Century Gothic"/>
              <a:ea typeface="Century Gothic"/>
              <a:cs typeface="Century Gothic"/>
              <a:sym typeface="Century Gothic"/>
            </a:endParaRPr>
          </a:p>
        </p:txBody>
      </p:sp>
      <p:pic>
        <p:nvPicPr>
          <p:cNvPr id="198" name="Shape 198" descr="Resultado de imagem para nyit"/>
          <p:cNvPicPr preferRelativeResize="0"/>
          <p:nvPr/>
        </p:nvPicPr>
        <p:blipFill rotWithShape="1">
          <a:blip r:embed="rId3">
            <a:alphaModFix/>
          </a:blip>
          <a:srcRect t="10187" b="12524"/>
          <a:stretch/>
        </p:blipFill>
        <p:spPr>
          <a:xfrm>
            <a:off x="11630025" y="6303963"/>
            <a:ext cx="561413" cy="432954"/>
          </a:xfrm>
          <a:prstGeom prst="rect">
            <a:avLst/>
          </a:prstGeom>
          <a:noFill/>
          <a:ln>
            <a:noFill/>
          </a:ln>
        </p:spPr>
      </p:pic>
      <p:sp>
        <p:nvSpPr>
          <p:cNvPr id="199" name="Shape 199"/>
          <p:cNvSpPr txBox="1">
            <a:spLocks noGrp="1"/>
          </p:cNvSpPr>
          <p:nvPr>
            <p:ph type="body" idx="1"/>
          </p:nvPr>
        </p:nvSpPr>
        <p:spPr>
          <a:xfrm>
            <a:off x="838200" y="1260475"/>
            <a:ext cx="10515600" cy="4881563"/>
          </a:xfrm>
          <a:prstGeom prst="rect">
            <a:avLst/>
          </a:prstGeom>
          <a:noFill/>
          <a:ln>
            <a:noFill/>
          </a:ln>
        </p:spPr>
        <p:txBody>
          <a:bodyPr wrap="square" lIns="91425" tIns="45700" rIns="91425" bIns="45700" anchor="t" anchorCtr="0">
            <a:noAutofit/>
          </a:bodyPr>
          <a:lstStyle/>
          <a:p>
            <a:pPr marL="0" marR="0" lvl="0" indent="-152400" algn="l" rtl="0">
              <a:lnSpc>
                <a:spcPct val="90000"/>
              </a:lnSpc>
              <a:spcBef>
                <a:spcPts val="0"/>
              </a:spcBef>
              <a:spcAft>
                <a:spcPts val="0"/>
              </a:spcAft>
              <a:buClr>
                <a:srgbClr val="000000"/>
              </a:buClr>
              <a:buSzPct val="100000"/>
              <a:buFont typeface="Arial"/>
              <a:buNone/>
            </a:pPr>
            <a:r>
              <a:rPr lang="en-US" sz="2400" b="0" i="0" u="none" strike="noStrike" cap="none" dirty="0">
                <a:solidFill>
                  <a:srgbClr val="000000"/>
                </a:solidFill>
                <a:latin typeface="+mn-lt"/>
                <a:ea typeface="Century Gothic"/>
                <a:cs typeface="Century Gothic"/>
                <a:sym typeface="Century Gothic"/>
              </a:rPr>
              <a:t>Cosine </a:t>
            </a:r>
            <a:r>
              <a:rPr lang="en-US" sz="2400" dirty="0" smtClean="0">
                <a:latin typeface="+mn-lt"/>
              </a:rPr>
              <a:t>S</a:t>
            </a:r>
            <a:r>
              <a:rPr lang="en-US" sz="2400" b="0" i="0" u="none" strike="noStrike" cap="none" dirty="0" smtClean="0">
                <a:solidFill>
                  <a:srgbClr val="000000"/>
                </a:solidFill>
                <a:latin typeface="+mn-lt"/>
                <a:ea typeface="Century Gothic"/>
                <a:cs typeface="Century Gothic"/>
                <a:sym typeface="Century Gothic"/>
              </a:rPr>
              <a:t>imilarity Method</a:t>
            </a:r>
            <a:endParaRPr lang="en-US" sz="2400" b="0" i="0" u="none" strike="noStrike" cap="none" dirty="0">
              <a:solidFill>
                <a:srgbClr val="000000"/>
              </a:solidFill>
              <a:latin typeface="+mn-lt"/>
              <a:ea typeface="Century Gothic"/>
              <a:cs typeface="Century Gothic"/>
              <a:sym typeface="Century Gothic"/>
            </a:endParaRPr>
          </a:p>
        </p:txBody>
      </p:sp>
      <p:pic>
        <p:nvPicPr>
          <p:cNvPr id="3" name="Picture 2" descr="A screenshot of a cell phone&#10;&#10;Description generated with very high confidence">
            <a:extLst>
              <a:ext uri="{FF2B5EF4-FFF2-40B4-BE49-F238E27FC236}">
                <a16:creationId xmlns:a16="http://schemas.microsoft.com/office/drawing/2014/main" xmlns="" id="{36277167-F0AF-41CC-9D39-F9BF4A06EDAD}"/>
              </a:ext>
            </a:extLst>
          </p:cNvPr>
          <p:cNvPicPr>
            <a:picLocks noChangeAspect="1"/>
          </p:cNvPicPr>
          <p:nvPr/>
        </p:nvPicPr>
        <p:blipFill>
          <a:blip r:embed="rId4"/>
          <a:stretch>
            <a:fillRect/>
          </a:stretch>
        </p:blipFill>
        <p:spPr>
          <a:xfrm>
            <a:off x="6567213" y="1826890"/>
            <a:ext cx="4652963" cy="2781300"/>
          </a:xfrm>
          <a:prstGeom prst="rect">
            <a:avLst/>
          </a:prstGeom>
          <a:ln>
            <a:solidFill>
              <a:schemeClr val="bg1">
                <a:lumMod val="85000"/>
              </a:schemeClr>
            </a:solidFill>
          </a:ln>
        </p:spPr>
      </p:pic>
      <p:pic>
        <p:nvPicPr>
          <p:cNvPr id="5" name="Picture 4" descr="A screenshot of a cell phone&#10;&#10;Description generated with high confidence">
            <a:extLst>
              <a:ext uri="{FF2B5EF4-FFF2-40B4-BE49-F238E27FC236}">
                <a16:creationId xmlns:a16="http://schemas.microsoft.com/office/drawing/2014/main" xmlns="" id="{204EDB6F-1647-4454-8F71-0A6282D181DE}"/>
              </a:ext>
            </a:extLst>
          </p:cNvPr>
          <p:cNvPicPr>
            <a:picLocks noChangeAspect="1"/>
          </p:cNvPicPr>
          <p:nvPr/>
        </p:nvPicPr>
        <p:blipFill>
          <a:blip r:embed="rId5"/>
          <a:stretch>
            <a:fillRect/>
          </a:stretch>
        </p:blipFill>
        <p:spPr>
          <a:xfrm>
            <a:off x="9222905" y="4928539"/>
            <a:ext cx="1768984" cy="1194339"/>
          </a:xfrm>
          <a:prstGeom prst="rect">
            <a:avLst/>
          </a:prstGeom>
          <a:ln>
            <a:solidFill>
              <a:schemeClr val="bg1">
                <a:lumMod val="85000"/>
              </a:schemeClr>
            </a:solidFill>
          </a:ln>
        </p:spPr>
      </p:pic>
      <p:pic>
        <p:nvPicPr>
          <p:cNvPr id="7" name="Picture 6" descr="A screenshot of a cell phone&#10;&#10;Description generated with very high confidence">
            <a:extLst>
              <a:ext uri="{FF2B5EF4-FFF2-40B4-BE49-F238E27FC236}">
                <a16:creationId xmlns:a16="http://schemas.microsoft.com/office/drawing/2014/main" xmlns="" id="{A65911B3-B3FA-46A5-B3DA-F7DEF7C22921}"/>
              </a:ext>
            </a:extLst>
          </p:cNvPr>
          <p:cNvPicPr>
            <a:picLocks noChangeAspect="1"/>
          </p:cNvPicPr>
          <p:nvPr/>
        </p:nvPicPr>
        <p:blipFill>
          <a:blip r:embed="rId6"/>
          <a:stretch>
            <a:fillRect/>
          </a:stretch>
        </p:blipFill>
        <p:spPr>
          <a:xfrm>
            <a:off x="6563288" y="4824176"/>
            <a:ext cx="2324100" cy="1381125"/>
          </a:xfrm>
          <a:prstGeom prst="rect">
            <a:avLst/>
          </a:prstGeom>
          <a:ln>
            <a:solidFill>
              <a:schemeClr val="bg1">
                <a:lumMod val="85000"/>
              </a:schemeClr>
            </a:solidFill>
          </a:ln>
        </p:spPr>
      </p:pic>
      <p:pic>
        <p:nvPicPr>
          <p:cNvPr id="9" name="Picture 8" descr="A screenshot of a cell phone&#10;&#10;Description generated with very high confidence">
            <a:extLst>
              <a:ext uri="{FF2B5EF4-FFF2-40B4-BE49-F238E27FC236}">
                <a16:creationId xmlns:a16="http://schemas.microsoft.com/office/drawing/2014/main" xmlns="" id="{14F748F6-674E-4FAD-8E16-F7D1CCA744D0}"/>
              </a:ext>
            </a:extLst>
          </p:cNvPr>
          <p:cNvPicPr>
            <a:picLocks noChangeAspect="1"/>
          </p:cNvPicPr>
          <p:nvPr/>
        </p:nvPicPr>
        <p:blipFill>
          <a:blip r:embed="rId7"/>
          <a:stretch>
            <a:fillRect/>
          </a:stretch>
        </p:blipFill>
        <p:spPr>
          <a:xfrm>
            <a:off x="838198" y="1853084"/>
            <a:ext cx="5043488" cy="2728913"/>
          </a:xfrm>
          <a:prstGeom prst="rect">
            <a:avLst/>
          </a:prstGeom>
          <a:ln>
            <a:solidFill>
              <a:schemeClr val="bg1">
                <a:lumMod val="85000"/>
              </a:schemeClr>
            </a:solidFill>
          </a:ln>
        </p:spPr>
      </p:pic>
      <p:pic>
        <p:nvPicPr>
          <p:cNvPr id="24" name="Picture 4" descr="A close up of a screen&#10;&#10;Description generated with high confidence">
            <a:extLst>
              <a:ext uri="{FF2B5EF4-FFF2-40B4-BE49-F238E27FC236}">
                <a16:creationId xmlns:a16="http://schemas.microsoft.com/office/drawing/2014/main" xmlns="" id="{51FC55EB-DAA1-4B76-AA9F-F0D16BF41C48}"/>
              </a:ext>
            </a:extLst>
          </p:cNvPr>
          <p:cNvPicPr>
            <a:picLocks noChangeAspect="1"/>
          </p:cNvPicPr>
          <p:nvPr/>
        </p:nvPicPr>
        <p:blipFill>
          <a:blip r:embed="rId8"/>
          <a:stretch>
            <a:fillRect/>
          </a:stretch>
        </p:blipFill>
        <p:spPr>
          <a:xfrm>
            <a:off x="3714640" y="4909955"/>
            <a:ext cx="2167046" cy="1295348"/>
          </a:xfrm>
          <a:prstGeom prst="rect">
            <a:avLst/>
          </a:prstGeom>
          <a:ln>
            <a:solidFill>
              <a:schemeClr val="bg1">
                <a:lumMod val="95000"/>
              </a:schemeClr>
            </a:solidFill>
          </a:ln>
        </p:spPr>
      </p:pic>
      <p:pic>
        <p:nvPicPr>
          <p:cNvPr id="26" name="Picture 10" descr="A close up of a logo&#10;&#10;Description generated with very high confidence">
            <a:extLst>
              <a:ext uri="{FF2B5EF4-FFF2-40B4-BE49-F238E27FC236}">
                <a16:creationId xmlns:a16="http://schemas.microsoft.com/office/drawing/2014/main" xmlns="" id="{1ABE8594-669E-404F-8FB4-B0B04B3D20E5}"/>
              </a:ext>
            </a:extLst>
          </p:cNvPr>
          <p:cNvPicPr>
            <a:picLocks noChangeAspect="1"/>
          </p:cNvPicPr>
          <p:nvPr/>
        </p:nvPicPr>
        <p:blipFill>
          <a:blip r:embed="rId9"/>
          <a:stretch>
            <a:fillRect/>
          </a:stretch>
        </p:blipFill>
        <p:spPr>
          <a:xfrm>
            <a:off x="838198" y="4909955"/>
            <a:ext cx="2394017" cy="1295347"/>
          </a:xfrm>
          <a:prstGeom prst="rect">
            <a:avLst/>
          </a:prstGeom>
          <a:ln>
            <a:solidFill>
              <a:schemeClr val="bg1">
                <a:lumMod val="95000"/>
              </a:schemeClr>
            </a:solidFill>
          </a:ln>
        </p:spPr>
      </p:pic>
    </p:spTree>
    <p:extLst>
      <p:ext uri="{BB962C8B-B14F-4D97-AF65-F5344CB8AC3E}">
        <p14:creationId xmlns:p14="http://schemas.microsoft.com/office/powerpoint/2010/main" val="4160112504"/>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96"/>
                                        </p:tgtEl>
                                        <p:attrNameLst>
                                          <p:attrName>style.visibility</p:attrName>
                                        </p:attrNameLst>
                                      </p:cBhvr>
                                      <p:to>
                                        <p:strVal val="visible"/>
                                      </p:to>
                                    </p:set>
                                    <p:anim calcmode="lin" valueType="num">
                                      <p:cBhvr additive="base">
                                        <p:cTn id="7" dur="200"/>
                                        <p:tgtEl>
                                          <p:spTgt spid="19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9" name="Picture 8">
            <a:extLst>
              <a:ext uri="{FF2B5EF4-FFF2-40B4-BE49-F238E27FC236}">
                <a16:creationId xmlns:a16="http://schemas.microsoft.com/office/drawing/2014/main" xmlns="" id="{EF967B6E-AF88-4154-9E80-33B7C2DB37BB}"/>
              </a:ext>
            </a:extLst>
          </p:cNvPr>
          <p:cNvPicPr>
            <a:picLocks noChangeAspect="1"/>
          </p:cNvPicPr>
          <p:nvPr/>
        </p:nvPicPr>
        <p:blipFill rotWithShape="1">
          <a:blip r:embed="rId3"/>
          <a:srcRect l="50344"/>
          <a:stretch/>
        </p:blipFill>
        <p:spPr>
          <a:xfrm>
            <a:off x="9162131" y="4807592"/>
            <a:ext cx="1602962" cy="1375757"/>
          </a:xfrm>
          <a:prstGeom prst="rect">
            <a:avLst/>
          </a:prstGeom>
        </p:spPr>
      </p:pic>
      <p:sp>
        <p:nvSpPr>
          <p:cNvPr id="196" name="Shape 196"/>
          <p:cNvSpPr txBox="1">
            <a:spLocks noGrp="1"/>
          </p:cNvSpPr>
          <p:nvPr>
            <p:ph type="title"/>
          </p:nvPr>
        </p:nvSpPr>
        <p:spPr>
          <a:xfrm>
            <a:off x="838200" y="415925"/>
            <a:ext cx="10515600" cy="762000"/>
          </a:xfrm>
          <a:prstGeom prst="rect">
            <a:avLst/>
          </a:prstGeom>
          <a:noFill/>
          <a:ln>
            <a:noFill/>
          </a:ln>
        </p:spPr>
        <p:txBody>
          <a:bodyPr wrap="square" lIns="91425" tIns="45700" rIns="91425" bIns="45700" anchor="ctr" anchorCtr="0">
            <a:noAutofit/>
          </a:bodyPr>
          <a:lstStyle/>
          <a:p>
            <a:pPr marL="0" marR="0" lvl="0" indent="-254000" algn="l" rtl="0">
              <a:lnSpc>
                <a:spcPct val="90000"/>
              </a:lnSpc>
              <a:spcBef>
                <a:spcPts val="0"/>
              </a:spcBef>
              <a:spcAft>
                <a:spcPts val="0"/>
              </a:spcAft>
              <a:buClr>
                <a:srgbClr val="0F5F82"/>
              </a:buClr>
              <a:buSzPct val="100000"/>
              <a:buFont typeface="Century Gothic"/>
              <a:buNone/>
            </a:pPr>
            <a:r>
              <a:rPr lang="en-US" dirty="0">
                <a:solidFill>
                  <a:srgbClr val="0F5F82"/>
                </a:solidFill>
              </a:rPr>
              <a:t>Simulations</a:t>
            </a:r>
            <a:endParaRPr lang="en-US" sz="4000" b="1" i="0" u="none" strike="noStrike" cap="none" dirty="0">
              <a:solidFill>
                <a:srgbClr val="0F5F82"/>
              </a:solidFill>
              <a:latin typeface="Century Gothic"/>
              <a:ea typeface="Century Gothic"/>
              <a:cs typeface="Century Gothic"/>
              <a:sym typeface="Century Gothic"/>
            </a:endParaRPr>
          </a:p>
        </p:txBody>
      </p:sp>
      <p:sp>
        <p:nvSpPr>
          <p:cNvPr id="197" name="Shape 197"/>
          <p:cNvSpPr txBox="1">
            <a:spLocks noGrp="1"/>
          </p:cNvSpPr>
          <p:nvPr>
            <p:ph type="sldNum" idx="12"/>
          </p:nvPr>
        </p:nvSpPr>
        <p:spPr>
          <a:xfrm>
            <a:off x="10977563" y="6303963"/>
            <a:ext cx="652462" cy="434975"/>
          </a:xfrm>
          <a:prstGeom prst="rect">
            <a:avLst/>
          </a:prstGeom>
          <a:solidFill>
            <a:schemeClr val="accent1"/>
          </a:solid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FFFFFF"/>
                </a:solidFill>
                <a:latin typeface="Century Gothic"/>
                <a:ea typeface="Century Gothic"/>
                <a:cs typeface="Century Gothic"/>
                <a:sym typeface="Century Gothic"/>
              </a:rPr>
              <a:t>13</a:t>
            </a:fld>
            <a:endParaRPr lang="en-US" sz="1200" b="0" i="0" u="none" strike="noStrike" cap="none">
              <a:solidFill>
                <a:srgbClr val="FFFFFF"/>
              </a:solidFill>
              <a:latin typeface="Century Gothic"/>
              <a:ea typeface="Century Gothic"/>
              <a:cs typeface="Century Gothic"/>
              <a:sym typeface="Century Gothic"/>
            </a:endParaRPr>
          </a:p>
        </p:txBody>
      </p:sp>
      <p:pic>
        <p:nvPicPr>
          <p:cNvPr id="198" name="Shape 198" descr="Resultado de imagem para nyit"/>
          <p:cNvPicPr preferRelativeResize="0"/>
          <p:nvPr/>
        </p:nvPicPr>
        <p:blipFill rotWithShape="1">
          <a:blip r:embed="rId4">
            <a:alphaModFix/>
          </a:blip>
          <a:srcRect t="10187" b="12524"/>
          <a:stretch/>
        </p:blipFill>
        <p:spPr>
          <a:xfrm>
            <a:off x="11630025" y="6303963"/>
            <a:ext cx="561413" cy="432954"/>
          </a:xfrm>
          <a:prstGeom prst="rect">
            <a:avLst/>
          </a:prstGeom>
          <a:noFill/>
          <a:ln>
            <a:noFill/>
          </a:ln>
        </p:spPr>
      </p:pic>
      <p:sp>
        <p:nvSpPr>
          <p:cNvPr id="199" name="Shape 199"/>
          <p:cNvSpPr txBox="1">
            <a:spLocks noGrp="1"/>
          </p:cNvSpPr>
          <p:nvPr>
            <p:ph type="body" idx="1"/>
          </p:nvPr>
        </p:nvSpPr>
        <p:spPr>
          <a:xfrm>
            <a:off x="838200" y="1260475"/>
            <a:ext cx="10515600" cy="4881563"/>
          </a:xfrm>
          <a:prstGeom prst="rect">
            <a:avLst/>
          </a:prstGeom>
          <a:noFill/>
          <a:ln>
            <a:noFill/>
          </a:ln>
        </p:spPr>
        <p:txBody>
          <a:bodyPr wrap="square" lIns="91425" tIns="45700" rIns="91425" bIns="45700" anchor="t" anchorCtr="0">
            <a:noAutofit/>
          </a:bodyPr>
          <a:lstStyle/>
          <a:p>
            <a:pPr marL="0" marR="0" lvl="0" indent="-152400" algn="l" rtl="0">
              <a:lnSpc>
                <a:spcPct val="90000"/>
              </a:lnSpc>
              <a:spcBef>
                <a:spcPts val="0"/>
              </a:spcBef>
              <a:spcAft>
                <a:spcPts val="0"/>
              </a:spcAft>
              <a:buClr>
                <a:srgbClr val="000000"/>
              </a:buClr>
              <a:buSzPct val="100000"/>
              <a:buFont typeface="Arial"/>
              <a:buNone/>
            </a:pPr>
            <a:r>
              <a:rPr lang="en-US" sz="2400" b="0" i="0" u="none" strike="noStrike" cap="none" dirty="0">
                <a:solidFill>
                  <a:srgbClr val="000000"/>
                </a:solidFill>
                <a:latin typeface="+mn-lt"/>
                <a:ea typeface="Century Gothic"/>
                <a:cs typeface="Century Gothic"/>
                <a:sym typeface="Century Gothic"/>
              </a:rPr>
              <a:t>Canny and Sobel filters</a:t>
            </a:r>
          </a:p>
        </p:txBody>
      </p:sp>
      <p:pic>
        <p:nvPicPr>
          <p:cNvPr id="3" name="Picture 2">
            <a:extLst>
              <a:ext uri="{FF2B5EF4-FFF2-40B4-BE49-F238E27FC236}">
                <a16:creationId xmlns:a16="http://schemas.microsoft.com/office/drawing/2014/main" xmlns="" id="{8B76FF10-3114-47C0-B145-9E366489F6BC}"/>
              </a:ext>
            </a:extLst>
          </p:cNvPr>
          <p:cNvPicPr>
            <a:picLocks noChangeAspect="1"/>
          </p:cNvPicPr>
          <p:nvPr/>
        </p:nvPicPr>
        <p:blipFill rotWithShape="1">
          <a:blip r:embed="rId5"/>
          <a:srcRect l="50000"/>
          <a:stretch/>
        </p:blipFill>
        <p:spPr>
          <a:xfrm>
            <a:off x="758406" y="1765274"/>
            <a:ext cx="5182754" cy="2869111"/>
          </a:xfrm>
          <a:prstGeom prst="rect">
            <a:avLst/>
          </a:prstGeom>
        </p:spPr>
      </p:pic>
      <p:pic>
        <p:nvPicPr>
          <p:cNvPr id="5" name="Picture 4">
            <a:extLst>
              <a:ext uri="{FF2B5EF4-FFF2-40B4-BE49-F238E27FC236}">
                <a16:creationId xmlns:a16="http://schemas.microsoft.com/office/drawing/2014/main" xmlns="" id="{F9D0209E-C8C0-4523-9508-CB8D4E3086FA}"/>
              </a:ext>
            </a:extLst>
          </p:cNvPr>
          <p:cNvPicPr>
            <a:picLocks noChangeAspect="1"/>
          </p:cNvPicPr>
          <p:nvPr/>
        </p:nvPicPr>
        <p:blipFill rotWithShape="1">
          <a:blip r:embed="rId6"/>
          <a:srcRect l="50000"/>
          <a:stretch/>
        </p:blipFill>
        <p:spPr>
          <a:xfrm>
            <a:off x="6569596" y="4782422"/>
            <a:ext cx="2324100" cy="1418561"/>
          </a:xfrm>
          <a:prstGeom prst="rect">
            <a:avLst/>
          </a:prstGeom>
        </p:spPr>
      </p:pic>
      <p:pic>
        <p:nvPicPr>
          <p:cNvPr id="7" name="Picture 6" descr="A picture containing text&#10;&#10;Description generated with high confidence">
            <a:extLst>
              <a:ext uri="{FF2B5EF4-FFF2-40B4-BE49-F238E27FC236}">
                <a16:creationId xmlns:a16="http://schemas.microsoft.com/office/drawing/2014/main" xmlns="" id="{34EB4041-CDDE-448A-8B38-D6CBFCD64195}"/>
              </a:ext>
            </a:extLst>
          </p:cNvPr>
          <p:cNvPicPr>
            <a:picLocks noChangeAspect="1"/>
          </p:cNvPicPr>
          <p:nvPr/>
        </p:nvPicPr>
        <p:blipFill rotWithShape="1">
          <a:blip r:embed="rId7"/>
          <a:srcRect l="50000"/>
          <a:stretch/>
        </p:blipFill>
        <p:spPr>
          <a:xfrm>
            <a:off x="6572791" y="1816494"/>
            <a:ext cx="4729562" cy="2909017"/>
          </a:xfrm>
          <a:prstGeom prst="rect">
            <a:avLst/>
          </a:prstGeom>
        </p:spPr>
      </p:pic>
      <p:pic>
        <p:nvPicPr>
          <p:cNvPr id="24" name="Picture 4" descr="A close up of a screen&#10;&#10;Description generated with high confidence">
            <a:extLst>
              <a:ext uri="{FF2B5EF4-FFF2-40B4-BE49-F238E27FC236}">
                <a16:creationId xmlns:a16="http://schemas.microsoft.com/office/drawing/2014/main" xmlns="" id="{E743FA73-5289-4481-BE18-3FB3FC5E3A92}"/>
              </a:ext>
            </a:extLst>
          </p:cNvPr>
          <p:cNvPicPr>
            <a:picLocks noChangeAspect="1"/>
          </p:cNvPicPr>
          <p:nvPr/>
        </p:nvPicPr>
        <p:blipFill>
          <a:blip r:embed="rId8"/>
          <a:stretch>
            <a:fillRect/>
          </a:stretch>
        </p:blipFill>
        <p:spPr>
          <a:xfrm>
            <a:off x="3714640" y="4909955"/>
            <a:ext cx="2167046" cy="1295348"/>
          </a:xfrm>
          <a:prstGeom prst="rect">
            <a:avLst/>
          </a:prstGeom>
          <a:ln>
            <a:solidFill>
              <a:schemeClr val="bg1">
                <a:lumMod val="95000"/>
              </a:schemeClr>
            </a:solidFill>
          </a:ln>
        </p:spPr>
      </p:pic>
      <p:pic>
        <p:nvPicPr>
          <p:cNvPr id="26" name="Picture 10" descr="A close up of a logo&#10;&#10;Description generated with very high confidence">
            <a:extLst>
              <a:ext uri="{FF2B5EF4-FFF2-40B4-BE49-F238E27FC236}">
                <a16:creationId xmlns:a16="http://schemas.microsoft.com/office/drawing/2014/main" xmlns="" id="{2D6B3C26-A808-4D77-9119-6C9085BC0BFD}"/>
              </a:ext>
            </a:extLst>
          </p:cNvPr>
          <p:cNvPicPr>
            <a:picLocks noChangeAspect="1"/>
          </p:cNvPicPr>
          <p:nvPr/>
        </p:nvPicPr>
        <p:blipFill>
          <a:blip r:embed="rId9"/>
          <a:stretch>
            <a:fillRect/>
          </a:stretch>
        </p:blipFill>
        <p:spPr>
          <a:xfrm>
            <a:off x="838198" y="4909955"/>
            <a:ext cx="2394017" cy="1295347"/>
          </a:xfrm>
          <a:prstGeom prst="rect">
            <a:avLst/>
          </a:prstGeom>
          <a:ln>
            <a:solidFill>
              <a:schemeClr val="bg1">
                <a:lumMod val="95000"/>
              </a:schemeClr>
            </a:solidFill>
          </a:ln>
        </p:spPr>
      </p:pic>
    </p:spTree>
    <p:extLst>
      <p:ext uri="{BB962C8B-B14F-4D97-AF65-F5344CB8AC3E}">
        <p14:creationId xmlns:p14="http://schemas.microsoft.com/office/powerpoint/2010/main" val="1003515243"/>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96"/>
                                        </p:tgtEl>
                                        <p:attrNameLst>
                                          <p:attrName>style.visibility</p:attrName>
                                        </p:attrNameLst>
                                      </p:cBhvr>
                                      <p:to>
                                        <p:strVal val="visible"/>
                                      </p:to>
                                    </p:set>
                                    <p:anim calcmode="lin" valueType="num">
                                      <p:cBhvr additive="base">
                                        <p:cTn id="7" dur="200"/>
                                        <p:tgtEl>
                                          <p:spTgt spid="19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3" name="Picture 2">
            <a:extLst>
              <a:ext uri="{FF2B5EF4-FFF2-40B4-BE49-F238E27FC236}">
                <a16:creationId xmlns:a16="http://schemas.microsoft.com/office/drawing/2014/main" xmlns="" id="{480591C1-8FE9-4621-9BF3-106C8DA29D30}"/>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62000" contrast="44000"/>
                    </a14:imgEffect>
                  </a14:imgLayer>
                </a14:imgProps>
              </a:ext>
            </a:extLst>
          </a:blip>
          <a:stretch>
            <a:fillRect/>
          </a:stretch>
        </p:blipFill>
        <p:spPr>
          <a:xfrm>
            <a:off x="9268263" y="4894520"/>
            <a:ext cx="1738745" cy="1303947"/>
          </a:xfrm>
          <a:prstGeom prst="rect">
            <a:avLst/>
          </a:prstGeom>
        </p:spPr>
      </p:pic>
      <p:sp>
        <p:nvSpPr>
          <p:cNvPr id="196" name="Shape 196"/>
          <p:cNvSpPr txBox="1">
            <a:spLocks noGrp="1"/>
          </p:cNvSpPr>
          <p:nvPr>
            <p:ph type="title"/>
          </p:nvPr>
        </p:nvSpPr>
        <p:spPr>
          <a:xfrm>
            <a:off x="838200" y="415925"/>
            <a:ext cx="10515600" cy="762000"/>
          </a:xfrm>
          <a:prstGeom prst="rect">
            <a:avLst/>
          </a:prstGeom>
          <a:noFill/>
          <a:ln>
            <a:noFill/>
          </a:ln>
        </p:spPr>
        <p:txBody>
          <a:bodyPr wrap="square" lIns="91425" tIns="45700" rIns="91425" bIns="45700" anchor="ctr" anchorCtr="0">
            <a:noAutofit/>
          </a:bodyPr>
          <a:lstStyle/>
          <a:p>
            <a:pPr marL="0" marR="0" lvl="0" indent="-254000" algn="l" rtl="0">
              <a:lnSpc>
                <a:spcPct val="90000"/>
              </a:lnSpc>
              <a:spcBef>
                <a:spcPts val="0"/>
              </a:spcBef>
              <a:spcAft>
                <a:spcPts val="0"/>
              </a:spcAft>
              <a:buClr>
                <a:srgbClr val="0F5F82"/>
              </a:buClr>
              <a:buSzPct val="100000"/>
              <a:buFont typeface="Century Gothic"/>
              <a:buNone/>
            </a:pPr>
            <a:r>
              <a:rPr lang="en-US" dirty="0">
                <a:solidFill>
                  <a:srgbClr val="0F5F82"/>
                </a:solidFill>
              </a:rPr>
              <a:t>Simulations</a:t>
            </a:r>
            <a:endParaRPr lang="en-US" sz="4000" b="1" i="0" u="none" strike="noStrike" cap="none" dirty="0">
              <a:solidFill>
                <a:srgbClr val="0F5F82"/>
              </a:solidFill>
              <a:latin typeface="Century Gothic"/>
              <a:ea typeface="Century Gothic"/>
              <a:cs typeface="Century Gothic"/>
              <a:sym typeface="Century Gothic"/>
            </a:endParaRPr>
          </a:p>
        </p:txBody>
      </p:sp>
      <p:sp>
        <p:nvSpPr>
          <p:cNvPr id="197" name="Shape 197"/>
          <p:cNvSpPr txBox="1">
            <a:spLocks noGrp="1"/>
          </p:cNvSpPr>
          <p:nvPr>
            <p:ph type="sldNum" idx="12"/>
          </p:nvPr>
        </p:nvSpPr>
        <p:spPr>
          <a:xfrm>
            <a:off x="10977563" y="6303963"/>
            <a:ext cx="652462" cy="434975"/>
          </a:xfrm>
          <a:prstGeom prst="rect">
            <a:avLst/>
          </a:prstGeom>
          <a:solidFill>
            <a:schemeClr val="accent1"/>
          </a:solid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FFFFFF"/>
                </a:solidFill>
                <a:latin typeface="Century Gothic"/>
                <a:ea typeface="Century Gothic"/>
                <a:cs typeface="Century Gothic"/>
                <a:sym typeface="Century Gothic"/>
              </a:rPr>
              <a:t>14</a:t>
            </a:fld>
            <a:endParaRPr lang="en-US" sz="1200" b="0" i="0" u="none" strike="noStrike" cap="none">
              <a:solidFill>
                <a:srgbClr val="FFFFFF"/>
              </a:solidFill>
              <a:latin typeface="Century Gothic"/>
              <a:ea typeface="Century Gothic"/>
              <a:cs typeface="Century Gothic"/>
              <a:sym typeface="Century Gothic"/>
            </a:endParaRPr>
          </a:p>
        </p:txBody>
      </p:sp>
      <p:pic>
        <p:nvPicPr>
          <p:cNvPr id="198" name="Shape 198" descr="Resultado de imagem para nyit"/>
          <p:cNvPicPr preferRelativeResize="0"/>
          <p:nvPr/>
        </p:nvPicPr>
        <p:blipFill rotWithShape="1">
          <a:blip r:embed="rId5">
            <a:alphaModFix/>
          </a:blip>
          <a:srcRect t="10187" b="12524"/>
          <a:stretch/>
        </p:blipFill>
        <p:spPr>
          <a:xfrm>
            <a:off x="11630025" y="6303963"/>
            <a:ext cx="561413" cy="432954"/>
          </a:xfrm>
          <a:prstGeom prst="rect">
            <a:avLst/>
          </a:prstGeom>
          <a:noFill/>
          <a:ln>
            <a:noFill/>
          </a:ln>
        </p:spPr>
      </p:pic>
      <p:sp>
        <p:nvSpPr>
          <p:cNvPr id="199" name="Shape 199"/>
          <p:cNvSpPr txBox="1">
            <a:spLocks noGrp="1"/>
          </p:cNvSpPr>
          <p:nvPr>
            <p:ph type="body" idx="1"/>
          </p:nvPr>
        </p:nvSpPr>
        <p:spPr>
          <a:xfrm>
            <a:off x="838200" y="1260475"/>
            <a:ext cx="10515600" cy="4881563"/>
          </a:xfrm>
          <a:prstGeom prst="rect">
            <a:avLst/>
          </a:prstGeom>
          <a:noFill/>
          <a:ln>
            <a:noFill/>
          </a:ln>
        </p:spPr>
        <p:txBody>
          <a:bodyPr wrap="square" lIns="91425" tIns="45700" rIns="91425" bIns="45700" anchor="t" anchorCtr="0">
            <a:noAutofit/>
          </a:bodyPr>
          <a:lstStyle/>
          <a:p>
            <a:pPr marL="0" marR="0" lvl="0" indent="-152400" algn="l" rtl="0">
              <a:lnSpc>
                <a:spcPct val="90000"/>
              </a:lnSpc>
              <a:spcBef>
                <a:spcPts val="0"/>
              </a:spcBef>
              <a:spcAft>
                <a:spcPts val="0"/>
              </a:spcAft>
              <a:buClr>
                <a:srgbClr val="000000"/>
              </a:buClr>
              <a:buSzPct val="100000"/>
              <a:buFont typeface="Arial"/>
              <a:buNone/>
            </a:pPr>
            <a:r>
              <a:rPr lang="en-US" sz="2400" b="0" i="0" u="none" strike="noStrike" cap="none" dirty="0" smtClean="0">
                <a:solidFill>
                  <a:srgbClr val="000000"/>
                </a:solidFill>
                <a:latin typeface="+mn-lt"/>
                <a:ea typeface="Century Gothic"/>
                <a:cs typeface="Century Gothic"/>
                <a:sym typeface="Century Gothic"/>
              </a:rPr>
              <a:t>Canny Edge Detection Method</a:t>
            </a:r>
            <a:endParaRPr lang="en-US" sz="2400" b="0" i="0" u="none" strike="noStrike" cap="none" dirty="0">
              <a:solidFill>
                <a:srgbClr val="000000"/>
              </a:solidFill>
              <a:latin typeface="+mn-lt"/>
              <a:ea typeface="Century Gothic"/>
              <a:cs typeface="Century Gothic"/>
              <a:sym typeface="Century Gothic"/>
            </a:endParaRPr>
          </a:p>
        </p:txBody>
      </p:sp>
      <p:pic>
        <p:nvPicPr>
          <p:cNvPr id="15" name="Picture 4" descr="A close up of a screen&#10;&#10;Description generated with high confidence">
            <a:extLst>
              <a:ext uri="{FF2B5EF4-FFF2-40B4-BE49-F238E27FC236}">
                <a16:creationId xmlns:a16="http://schemas.microsoft.com/office/drawing/2014/main" xmlns="" id="{F31B2967-DCF8-4608-BFAC-4DA2CEEC4A8E}"/>
              </a:ext>
            </a:extLst>
          </p:cNvPr>
          <p:cNvPicPr>
            <a:picLocks noChangeAspect="1"/>
          </p:cNvPicPr>
          <p:nvPr/>
        </p:nvPicPr>
        <p:blipFill>
          <a:blip r:embed="rId6"/>
          <a:stretch>
            <a:fillRect/>
          </a:stretch>
        </p:blipFill>
        <p:spPr>
          <a:xfrm>
            <a:off x="3714640" y="4909955"/>
            <a:ext cx="2167046" cy="1295348"/>
          </a:xfrm>
          <a:prstGeom prst="rect">
            <a:avLst/>
          </a:prstGeom>
          <a:ln>
            <a:solidFill>
              <a:schemeClr val="bg1">
                <a:lumMod val="95000"/>
              </a:schemeClr>
            </a:solidFill>
          </a:ln>
        </p:spPr>
      </p:pic>
      <p:pic>
        <p:nvPicPr>
          <p:cNvPr id="16" name="Picture 10" descr="A close up of a logo&#10;&#10;Description generated with very high confidence">
            <a:extLst>
              <a:ext uri="{FF2B5EF4-FFF2-40B4-BE49-F238E27FC236}">
                <a16:creationId xmlns:a16="http://schemas.microsoft.com/office/drawing/2014/main" xmlns="" id="{DF7275C1-806C-4673-8FBB-8E96A8106F55}"/>
              </a:ext>
            </a:extLst>
          </p:cNvPr>
          <p:cNvPicPr>
            <a:picLocks noChangeAspect="1"/>
          </p:cNvPicPr>
          <p:nvPr/>
        </p:nvPicPr>
        <p:blipFill>
          <a:blip r:embed="rId7"/>
          <a:stretch>
            <a:fillRect/>
          </a:stretch>
        </p:blipFill>
        <p:spPr>
          <a:xfrm>
            <a:off x="838198" y="4909955"/>
            <a:ext cx="2394017" cy="1295347"/>
          </a:xfrm>
          <a:prstGeom prst="rect">
            <a:avLst/>
          </a:prstGeom>
          <a:ln>
            <a:solidFill>
              <a:schemeClr val="bg1">
                <a:lumMod val="95000"/>
              </a:schemeClr>
            </a:solidFill>
          </a:ln>
        </p:spPr>
      </p:pic>
      <p:pic>
        <p:nvPicPr>
          <p:cNvPr id="2" name="Picture 1">
            <a:extLst>
              <a:ext uri="{FF2B5EF4-FFF2-40B4-BE49-F238E27FC236}">
                <a16:creationId xmlns:a16="http://schemas.microsoft.com/office/drawing/2014/main" xmlns="" id="{BB20D196-87DB-4B2E-A8DF-6CCE58E29F97}"/>
              </a:ext>
            </a:extLst>
          </p:cNvPr>
          <p:cNvPicPr>
            <a:picLocks noChangeAspect="1"/>
          </p:cNvPicPr>
          <p:nvPr/>
        </p:nvPicPr>
        <p:blipFill>
          <a:blip r:embed="rId8"/>
          <a:stretch>
            <a:fillRect/>
          </a:stretch>
        </p:blipFill>
        <p:spPr>
          <a:xfrm>
            <a:off x="817878" y="1830706"/>
            <a:ext cx="5125722" cy="2800841"/>
          </a:xfrm>
          <a:prstGeom prst="rect">
            <a:avLst/>
          </a:prstGeom>
        </p:spPr>
      </p:pic>
      <p:pic>
        <p:nvPicPr>
          <p:cNvPr id="4" name="Picture 3">
            <a:extLst>
              <a:ext uri="{FF2B5EF4-FFF2-40B4-BE49-F238E27FC236}">
                <a16:creationId xmlns:a16="http://schemas.microsoft.com/office/drawing/2014/main" xmlns="" id="{45142CD2-381D-4CE2-8F89-20B1B5CA674C}"/>
              </a:ext>
            </a:extLst>
          </p:cNvPr>
          <p:cNvPicPr>
            <a:picLocks noChangeAspect="1"/>
          </p:cNvPicPr>
          <p:nvPr/>
        </p:nvPicPr>
        <p:blipFill>
          <a:blip r:embed="rId9">
            <a:extLst>
              <a:ext uri="{BEBA8EAE-BF5A-486C-A8C5-ECC9F3942E4B}">
                <a14:imgProps xmlns:a14="http://schemas.microsoft.com/office/drawing/2010/main">
                  <a14:imgLayer r:embed="rId10">
                    <a14:imgEffect>
                      <a14:brightnessContrast bright="52000" contrast="68000"/>
                    </a14:imgEffect>
                  </a14:imgLayer>
                </a14:imgProps>
              </a:ext>
            </a:extLst>
          </a:blip>
          <a:stretch>
            <a:fillRect/>
          </a:stretch>
        </p:blipFill>
        <p:spPr>
          <a:xfrm>
            <a:off x="6565772" y="4824177"/>
            <a:ext cx="2346061" cy="1400411"/>
          </a:xfrm>
          <a:prstGeom prst="rect">
            <a:avLst/>
          </a:prstGeom>
        </p:spPr>
      </p:pic>
      <p:pic>
        <p:nvPicPr>
          <p:cNvPr id="5" name="Picture 4">
            <a:extLst>
              <a:ext uri="{FF2B5EF4-FFF2-40B4-BE49-F238E27FC236}">
                <a16:creationId xmlns:a16="http://schemas.microsoft.com/office/drawing/2014/main" xmlns="" id="{4C4B5219-A0B7-40AD-91F7-A7DF7B5BA11C}"/>
              </a:ext>
            </a:extLst>
          </p:cNvPr>
          <p:cNvPicPr>
            <a:picLocks noChangeAspect="1"/>
          </p:cNvPicPr>
          <p:nvPr/>
        </p:nvPicPr>
        <p:blipFill>
          <a:blip r:embed="rId11">
            <a:extLst>
              <a:ext uri="{BEBA8EAE-BF5A-486C-A8C5-ECC9F3942E4B}">
                <a14:imgProps xmlns:a14="http://schemas.microsoft.com/office/drawing/2010/main">
                  <a14:imgLayer r:embed="rId12">
                    <a14:imgEffect>
                      <a14:brightnessContrast bright="32000" contrast="58000"/>
                    </a14:imgEffect>
                  </a14:imgLayer>
                </a14:imgProps>
              </a:ext>
            </a:extLst>
          </a:blip>
          <a:stretch>
            <a:fillRect/>
          </a:stretch>
        </p:blipFill>
        <p:spPr>
          <a:xfrm>
            <a:off x="6565772" y="1843314"/>
            <a:ext cx="4686430" cy="2800841"/>
          </a:xfrm>
          <a:prstGeom prst="rect">
            <a:avLst/>
          </a:prstGeom>
        </p:spPr>
      </p:pic>
    </p:spTree>
    <p:extLst>
      <p:ext uri="{BB962C8B-B14F-4D97-AF65-F5344CB8AC3E}">
        <p14:creationId xmlns:p14="http://schemas.microsoft.com/office/powerpoint/2010/main" val="2331640993"/>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96"/>
                                        </p:tgtEl>
                                        <p:attrNameLst>
                                          <p:attrName>style.visibility</p:attrName>
                                        </p:attrNameLst>
                                      </p:cBhvr>
                                      <p:to>
                                        <p:strVal val="visible"/>
                                      </p:to>
                                    </p:set>
                                    <p:anim calcmode="lin" valueType="num">
                                      <p:cBhvr additive="base">
                                        <p:cTn id="7" dur="200"/>
                                        <p:tgtEl>
                                          <p:spTgt spid="19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Shape 206" descr="Resultado de imagem para bluetooth"/>
          <p:cNvPicPr preferRelativeResize="0"/>
          <p:nvPr/>
        </p:nvPicPr>
        <p:blipFill rotWithShape="1">
          <a:blip r:embed="rId3">
            <a:alphaModFix/>
          </a:blip>
          <a:srcRect l="26729" r="27271"/>
          <a:stretch/>
        </p:blipFill>
        <p:spPr>
          <a:xfrm>
            <a:off x="7010400" y="796925"/>
            <a:ext cx="3712415" cy="5064763"/>
          </a:xfrm>
          <a:prstGeom prst="rect">
            <a:avLst/>
          </a:prstGeom>
          <a:noFill/>
          <a:ln>
            <a:noFill/>
          </a:ln>
        </p:spPr>
      </p:pic>
      <p:sp>
        <p:nvSpPr>
          <p:cNvPr id="207" name="Shape 207"/>
          <p:cNvSpPr txBox="1">
            <a:spLocks noGrp="1"/>
          </p:cNvSpPr>
          <p:nvPr>
            <p:ph type="title"/>
          </p:nvPr>
        </p:nvSpPr>
        <p:spPr>
          <a:xfrm>
            <a:off x="838200" y="415925"/>
            <a:ext cx="10515600" cy="762000"/>
          </a:xfrm>
          <a:prstGeom prst="rect">
            <a:avLst/>
          </a:prstGeom>
          <a:noFill/>
          <a:ln>
            <a:noFill/>
          </a:ln>
        </p:spPr>
        <p:txBody>
          <a:bodyPr wrap="square" lIns="91425" tIns="45700" rIns="91425" bIns="45700" anchor="ctr" anchorCtr="0">
            <a:noAutofit/>
          </a:bodyPr>
          <a:lstStyle/>
          <a:p>
            <a:pPr marL="0" marR="0" lvl="0" indent="-254000" algn="l" rtl="0">
              <a:lnSpc>
                <a:spcPct val="90000"/>
              </a:lnSpc>
              <a:spcBef>
                <a:spcPts val="0"/>
              </a:spcBef>
              <a:spcAft>
                <a:spcPts val="0"/>
              </a:spcAft>
              <a:buClr>
                <a:srgbClr val="0F5F82"/>
              </a:buClr>
              <a:buSzPct val="100000"/>
              <a:buFont typeface="Century Gothic"/>
              <a:buNone/>
            </a:pPr>
            <a:r>
              <a:rPr lang="en-US" sz="4000" b="1" i="0" u="none" strike="noStrike" cap="none">
                <a:solidFill>
                  <a:srgbClr val="0F5F82"/>
                </a:solidFill>
                <a:latin typeface="Century Gothic"/>
                <a:ea typeface="Century Gothic"/>
                <a:cs typeface="Century Gothic"/>
                <a:sym typeface="Century Gothic"/>
              </a:rPr>
              <a:t>Standard</a:t>
            </a:r>
          </a:p>
        </p:txBody>
      </p:sp>
      <p:sp>
        <p:nvSpPr>
          <p:cNvPr id="208" name="Shape 208"/>
          <p:cNvSpPr txBox="1">
            <a:spLocks noGrp="1"/>
          </p:cNvSpPr>
          <p:nvPr>
            <p:ph type="sldNum" idx="12"/>
          </p:nvPr>
        </p:nvSpPr>
        <p:spPr>
          <a:xfrm>
            <a:off x="10977563" y="6303963"/>
            <a:ext cx="652462" cy="434975"/>
          </a:xfrm>
          <a:prstGeom prst="rect">
            <a:avLst/>
          </a:prstGeom>
          <a:solidFill>
            <a:schemeClr val="accent1"/>
          </a:solid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FFFFFF"/>
                </a:solidFill>
                <a:latin typeface="Century Gothic"/>
                <a:ea typeface="Century Gothic"/>
                <a:cs typeface="Century Gothic"/>
                <a:sym typeface="Century Gothic"/>
              </a:rPr>
              <a:t>15</a:t>
            </a:fld>
            <a:endParaRPr lang="en-US" sz="1200" b="0" i="0" u="none" strike="noStrike" cap="none">
              <a:solidFill>
                <a:srgbClr val="FFFFFF"/>
              </a:solidFill>
              <a:latin typeface="Century Gothic"/>
              <a:ea typeface="Century Gothic"/>
              <a:cs typeface="Century Gothic"/>
              <a:sym typeface="Century Gothic"/>
            </a:endParaRPr>
          </a:p>
        </p:txBody>
      </p:sp>
      <p:pic>
        <p:nvPicPr>
          <p:cNvPr id="209" name="Shape 209" descr="Resultado de imagem para nyit"/>
          <p:cNvPicPr preferRelativeResize="0"/>
          <p:nvPr/>
        </p:nvPicPr>
        <p:blipFill rotWithShape="1">
          <a:blip r:embed="rId4">
            <a:alphaModFix/>
          </a:blip>
          <a:srcRect t="10187" b="12524"/>
          <a:stretch/>
        </p:blipFill>
        <p:spPr>
          <a:xfrm>
            <a:off x="11630025" y="6303963"/>
            <a:ext cx="561413" cy="432954"/>
          </a:xfrm>
          <a:prstGeom prst="rect">
            <a:avLst/>
          </a:prstGeom>
          <a:noFill/>
          <a:ln>
            <a:noFill/>
          </a:ln>
        </p:spPr>
      </p:pic>
      <p:sp>
        <p:nvSpPr>
          <p:cNvPr id="210" name="Shape 210"/>
          <p:cNvSpPr txBox="1">
            <a:spLocks noGrp="1"/>
          </p:cNvSpPr>
          <p:nvPr>
            <p:ph type="body" idx="1"/>
          </p:nvPr>
        </p:nvSpPr>
        <p:spPr>
          <a:xfrm>
            <a:off x="838200" y="1260475"/>
            <a:ext cx="5689600" cy="4881563"/>
          </a:xfrm>
          <a:prstGeom prst="rect">
            <a:avLst/>
          </a:prstGeom>
          <a:noFill/>
          <a:ln>
            <a:noFill/>
          </a:ln>
        </p:spPr>
        <p:txBody>
          <a:bodyPr wrap="square" lIns="91425" tIns="45700" rIns="91425" bIns="45700" anchor="t" anchorCtr="0">
            <a:noAutofit/>
          </a:bodyPr>
          <a:lstStyle/>
          <a:p>
            <a:pPr marL="0" marR="0" lvl="0" indent="-152400" algn="l" rtl="0">
              <a:lnSpc>
                <a:spcPct val="90000"/>
              </a:lnSpc>
              <a:spcBef>
                <a:spcPts val="0"/>
              </a:spcBef>
              <a:spcAft>
                <a:spcPts val="0"/>
              </a:spcAft>
              <a:buClr>
                <a:srgbClr val="000000"/>
              </a:buClr>
              <a:buSzPct val="100000"/>
              <a:buFont typeface="Arial"/>
              <a:buNone/>
            </a:pPr>
            <a:r>
              <a:rPr lang="en-US" sz="2400" b="0" i="0" u="none" strike="noStrike" cap="none" dirty="0">
                <a:solidFill>
                  <a:srgbClr val="000000"/>
                </a:solidFill>
                <a:latin typeface="+mn-lt"/>
                <a:ea typeface="Century Gothic"/>
                <a:cs typeface="Century Gothic"/>
                <a:sym typeface="Century Gothic"/>
              </a:rPr>
              <a:t>The Bluetooth standard will be used to send images received by the pen reader to the robot arm wirelessly.</a:t>
            </a:r>
          </a:p>
          <a:p>
            <a:pPr marL="0" marR="0" lvl="0" indent="-152400" algn="l" rtl="0">
              <a:lnSpc>
                <a:spcPct val="90000"/>
              </a:lnSpc>
              <a:spcBef>
                <a:spcPts val="1000"/>
              </a:spcBef>
              <a:spcAft>
                <a:spcPts val="0"/>
              </a:spcAft>
              <a:buClr>
                <a:srgbClr val="000000"/>
              </a:buClr>
              <a:buSzPct val="100000"/>
              <a:buFont typeface="Arial"/>
              <a:buNone/>
            </a:pPr>
            <a:endParaRPr sz="2400" b="0" i="0" u="none" strike="noStrike" cap="none" dirty="0">
              <a:solidFill>
                <a:srgbClr val="000000"/>
              </a:solidFill>
              <a:latin typeface="+mn-lt"/>
              <a:ea typeface="Century Gothic"/>
              <a:cs typeface="Century Gothic"/>
              <a:sym typeface="Century Gothic"/>
            </a:endParaRPr>
          </a:p>
          <a:p>
            <a:pPr marL="0" marR="0" lvl="0" indent="-152400" algn="l" rtl="0">
              <a:lnSpc>
                <a:spcPct val="90000"/>
              </a:lnSpc>
              <a:spcBef>
                <a:spcPts val="1000"/>
              </a:spcBef>
              <a:spcAft>
                <a:spcPts val="0"/>
              </a:spcAft>
              <a:buClr>
                <a:srgbClr val="000000"/>
              </a:buClr>
              <a:buSzPct val="100000"/>
              <a:buFont typeface="Arial"/>
              <a:buNone/>
            </a:pPr>
            <a:r>
              <a:rPr lang="en-US" sz="2400" b="0" i="0" u="none" strike="noStrike" cap="none" dirty="0">
                <a:solidFill>
                  <a:srgbClr val="000000"/>
                </a:solidFill>
                <a:latin typeface="+mn-lt"/>
                <a:ea typeface="Century Gothic"/>
                <a:cs typeface="Century Gothic"/>
                <a:sym typeface="Century Gothic"/>
              </a:rPr>
              <a:t>The chosen standard is</a:t>
            </a:r>
          </a:p>
          <a:p>
            <a:pPr marL="0" marR="0" lvl="0" indent="-152400" algn="l" rtl="0">
              <a:lnSpc>
                <a:spcPct val="90000"/>
              </a:lnSpc>
              <a:spcBef>
                <a:spcPts val="1000"/>
              </a:spcBef>
              <a:spcAft>
                <a:spcPts val="0"/>
              </a:spcAft>
              <a:buClr>
                <a:srgbClr val="000000"/>
              </a:buClr>
              <a:buSzPct val="100000"/>
              <a:buFont typeface="Arial"/>
              <a:buNone/>
            </a:pPr>
            <a:r>
              <a:rPr lang="en-US" sz="2400" b="0" i="0" u="none" strike="noStrike" cap="none" dirty="0">
                <a:solidFill>
                  <a:srgbClr val="000000"/>
                </a:solidFill>
                <a:latin typeface="+mn-lt"/>
                <a:ea typeface="Century Gothic"/>
                <a:cs typeface="Century Gothic"/>
                <a:sym typeface="Century Gothic"/>
              </a:rPr>
              <a:t>"IEEE 802.15.1: WPAN / Bluetooth"</a:t>
            </a:r>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07"/>
                                        </p:tgtEl>
                                        <p:attrNameLst>
                                          <p:attrName>style.visibility</p:attrName>
                                        </p:attrNameLst>
                                      </p:cBhvr>
                                      <p:to>
                                        <p:strVal val="visible"/>
                                      </p:to>
                                    </p:set>
                                    <p:anim calcmode="lin" valueType="num">
                                      <p:cBhvr additive="base">
                                        <p:cTn id="7" dur="200"/>
                                        <p:tgtEl>
                                          <p:spTgt spid="20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noAutofit/>
          </a:bodyPr>
          <a:lstStyle/>
          <a:p>
            <a:pPr marL="0" marR="0" lvl="0" indent="0" algn="l" rtl="0">
              <a:spcBef>
                <a:spcPts val="0"/>
              </a:spcBef>
              <a:spcAft>
                <a:spcPts val="0"/>
              </a:spcAft>
              <a:buSzPct val="25000"/>
              <a:buNone/>
            </a:pPr>
            <a:r>
              <a:rPr lang="en-US" sz="4000" b="1" i="0" u="none" strike="noStrike" cap="none" dirty="0">
                <a:solidFill>
                  <a:srgbClr val="0F5F82"/>
                </a:solidFill>
                <a:latin typeface="Century Gothic"/>
                <a:ea typeface="Century Gothic"/>
                <a:cs typeface="Century Gothic"/>
                <a:sym typeface="Century Gothic"/>
              </a:rPr>
              <a:t> Commercialization</a:t>
            </a:r>
          </a:p>
        </p:txBody>
      </p:sp>
      <p:sp>
        <p:nvSpPr>
          <p:cNvPr id="216" name="Shape 216"/>
          <p:cNvSpPr txBox="1">
            <a:spLocks noGrp="1"/>
          </p:cNvSpPr>
          <p:nvPr>
            <p:ph type="body" idx="1"/>
          </p:nvPr>
        </p:nvSpPr>
        <p:spPr>
          <a:xfrm>
            <a:off x="838200" y="1825625"/>
            <a:ext cx="10515600" cy="4351338"/>
          </a:xfrm>
          <a:prstGeom prst="rect">
            <a:avLst/>
          </a:prstGeom>
          <a:noFill/>
          <a:ln>
            <a:noFill/>
          </a:ln>
        </p:spPr>
        <p:txBody>
          <a:bodyPr wrap="square" lIns="91425" tIns="91425" rIns="91425" bIns="91425" anchor="t" anchorCtr="0">
            <a:noAutofit/>
          </a:bodyPr>
          <a:lstStyle/>
          <a:p>
            <a:pPr marL="342900" lvl="0" indent="-495300">
              <a:spcBef>
                <a:spcPts val="0"/>
              </a:spcBef>
              <a:buNone/>
            </a:pPr>
            <a:r>
              <a:rPr lang="en-US" sz="2400" b="1" dirty="0" smtClean="0">
                <a:solidFill>
                  <a:srgbClr val="0F5F82"/>
                </a:solidFill>
              </a:rPr>
              <a:t>Features</a:t>
            </a:r>
            <a:r>
              <a:rPr lang="en-US" sz="2400" b="0" i="0" u="none" strike="noStrike" cap="none" dirty="0" smtClean="0">
                <a:solidFill>
                  <a:srgbClr val="000000"/>
                </a:solidFill>
                <a:latin typeface="+mn-lt"/>
                <a:ea typeface="Century Gothic"/>
                <a:cs typeface="Century Gothic"/>
                <a:sym typeface="Century Gothic"/>
              </a:rPr>
              <a:t>:</a:t>
            </a:r>
            <a:endParaRPr lang="en-US" sz="2400" b="0" i="0" u="none" strike="noStrike" cap="none" dirty="0">
              <a:solidFill>
                <a:srgbClr val="000000"/>
              </a:solidFill>
              <a:latin typeface="+mn-lt"/>
              <a:ea typeface="Century Gothic"/>
              <a:cs typeface="Century Gothic"/>
              <a:sym typeface="Century Gothic"/>
            </a:endParaRPr>
          </a:p>
          <a:p>
            <a:pPr marL="342900" indent="-495300">
              <a:spcBef>
                <a:spcPts val="0"/>
              </a:spcBef>
            </a:pPr>
            <a:r>
              <a:rPr lang="en-US" sz="1800" b="0" i="0" u="none" strike="noStrike" cap="none" dirty="0">
                <a:solidFill>
                  <a:srgbClr val="000000"/>
                </a:solidFill>
                <a:latin typeface="+mn-lt"/>
                <a:ea typeface="Century Gothic"/>
                <a:cs typeface="Century Gothic"/>
                <a:sym typeface="Century Gothic"/>
              </a:rPr>
              <a:t>Our</a:t>
            </a:r>
            <a:r>
              <a:rPr lang="en-US" sz="2400" b="0" i="0" u="none" strike="noStrike" cap="none" dirty="0">
                <a:solidFill>
                  <a:srgbClr val="000000"/>
                </a:solidFill>
                <a:latin typeface="+mn-lt"/>
                <a:ea typeface="Century Gothic"/>
                <a:cs typeface="Century Gothic"/>
                <a:sym typeface="Century Gothic"/>
              </a:rPr>
              <a:t> </a:t>
            </a:r>
            <a:r>
              <a:rPr lang="en-US" sz="1800" b="0" i="0" u="none" strike="noStrike" cap="none" dirty="0">
                <a:solidFill>
                  <a:srgbClr val="000000"/>
                </a:solidFill>
                <a:latin typeface="+mn-lt"/>
                <a:ea typeface="Century Gothic"/>
                <a:cs typeface="Century Gothic"/>
                <a:sym typeface="Century Gothic"/>
              </a:rPr>
              <a:t>improved reading pen is more convenient and a time </a:t>
            </a:r>
            <a:r>
              <a:rPr lang="en-US" sz="1800" b="0" i="0" u="none" strike="noStrike" cap="none" dirty="0" smtClean="0">
                <a:solidFill>
                  <a:srgbClr val="000000"/>
                </a:solidFill>
                <a:latin typeface="+mn-lt"/>
                <a:ea typeface="Century Gothic"/>
                <a:cs typeface="Century Gothic"/>
                <a:sym typeface="Century Gothic"/>
              </a:rPr>
              <a:t>saver </a:t>
            </a:r>
            <a:r>
              <a:rPr lang="en-US" sz="1800" dirty="0" smtClean="0">
                <a:latin typeface="+mn-lt"/>
              </a:rPr>
              <a:t>compared to using a dictionary.</a:t>
            </a:r>
            <a:endParaRPr lang="en-US" sz="1800" b="0" i="0" u="none" strike="noStrike" cap="none" dirty="0" smtClean="0">
              <a:solidFill>
                <a:srgbClr val="000000"/>
              </a:solidFill>
              <a:latin typeface="+mn-lt"/>
              <a:ea typeface="Century Gothic"/>
              <a:cs typeface="Century Gothic"/>
              <a:sym typeface="Century Gothic"/>
            </a:endParaRPr>
          </a:p>
          <a:p>
            <a:pPr marL="0" indent="0">
              <a:spcBef>
                <a:spcPts val="0"/>
              </a:spcBef>
              <a:buNone/>
            </a:pPr>
            <a:endParaRPr lang="en-US" sz="1800" b="0" i="0" u="none" strike="noStrike" cap="none" dirty="0">
              <a:solidFill>
                <a:srgbClr val="000000"/>
              </a:solidFill>
              <a:latin typeface="+mn-lt"/>
              <a:ea typeface="Century Gothic"/>
              <a:cs typeface="Century Gothic"/>
              <a:sym typeface="Century Gothic"/>
            </a:endParaRPr>
          </a:p>
          <a:p>
            <a:pPr marL="342900" indent="-495300">
              <a:spcBef>
                <a:spcPts val="0"/>
              </a:spcBef>
            </a:pPr>
            <a:r>
              <a:rPr lang="en-US" sz="1800" b="0" i="0" u="none" strike="noStrike" cap="none" dirty="0">
                <a:solidFill>
                  <a:srgbClr val="000000"/>
                </a:solidFill>
                <a:latin typeface="+mn-lt"/>
                <a:ea typeface="Century Gothic"/>
                <a:cs typeface="Century Gothic"/>
                <a:sym typeface="Century Gothic"/>
              </a:rPr>
              <a:t>There is no color limitation on characters you scan.</a:t>
            </a:r>
          </a:p>
          <a:p>
            <a:pPr marL="342900" marR="0" lvl="0" indent="-495300" algn="l" rtl="0">
              <a:spcBef>
                <a:spcPts val="0"/>
              </a:spcBef>
              <a:spcAft>
                <a:spcPts val="0"/>
              </a:spcAft>
              <a:buClr>
                <a:srgbClr val="000000"/>
              </a:buClr>
              <a:buSzPct val="100000"/>
              <a:buFont typeface="Arial"/>
              <a:buNone/>
            </a:pPr>
            <a:endParaRPr sz="2400" b="0" i="0" u="none" strike="noStrike" cap="none" dirty="0">
              <a:solidFill>
                <a:srgbClr val="000000"/>
              </a:solidFill>
              <a:latin typeface="+mn-lt"/>
              <a:ea typeface="Century Gothic"/>
              <a:cs typeface="Century Gothic"/>
              <a:sym typeface="Century Gothic"/>
            </a:endParaRPr>
          </a:p>
          <a:p>
            <a:pPr marL="342900" lvl="0" indent="-495300">
              <a:spcBef>
                <a:spcPts val="0"/>
              </a:spcBef>
              <a:buNone/>
            </a:pPr>
            <a:r>
              <a:rPr lang="en-US" sz="2400" b="1" dirty="0" smtClean="0">
                <a:solidFill>
                  <a:srgbClr val="0F5F82"/>
                </a:solidFill>
              </a:rPr>
              <a:t>Action</a:t>
            </a:r>
            <a:r>
              <a:rPr lang="en-US" sz="2400" b="0" i="0" u="none" strike="noStrike" cap="none" dirty="0" smtClean="0">
                <a:solidFill>
                  <a:srgbClr val="000000"/>
                </a:solidFill>
                <a:latin typeface="+mn-lt"/>
                <a:ea typeface="Century Gothic"/>
                <a:cs typeface="Century Gothic"/>
                <a:sym typeface="Century Gothic"/>
              </a:rPr>
              <a:t>:</a:t>
            </a:r>
            <a:endParaRPr lang="en-US" sz="2400" b="0" i="0" u="none" strike="noStrike" cap="none" dirty="0">
              <a:solidFill>
                <a:srgbClr val="000000"/>
              </a:solidFill>
              <a:latin typeface="+mn-lt"/>
              <a:ea typeface="Century Gothic"/>
              <a:cs typeface="Century Gothic"/>
              <a:sym typeface="Century Gothic"/>
            </a:endParaRPr>
          </a:p>
          <a:p>
            <a:pPr marL="342900" indent="-495300">
              <a:spcBef>
                <a:spcPts val="0"/>
              </a:spcBef>
            </a:pPr>
            <a:r>
              <a:rPr lang="en-US" sz="1800" b="0" i="0" u="none" strike="noStrike" cap="none" dirty="0">
                <a:solidFill>
                  <a:srgbClr val="000000"/>
                </a:solidFill>
                <a:latin typeface="+mn-lt"/>
                <a:ea typeface="Century Gothic"/>
                <a:cs typeface="Century Gothic"/>
                <a:sym typeface="Century Gothic"/>
              </a:rPr>
              <a:t>Plan and implement BTL marketing activities to ask for </a:t>
            </a:r>
            <a:r>
              <a:rPr lang="en-US" sz="1800" b="0" i="0" u="none" strike="noStrike" cap="none" dirty="0" smtClean="0">
                <a:solidFill>
                  <a:srgbClr val="000000"/>
                </a:solidFill>
                <a:latin typeface="+mn-lt"/>
                <a:ea typeface="Century Gothic"/>
                <a:cs typeface="Century Gothic"/>
                <a:sym typeface="Century Gothic"/>
              </a:rPr>
              <a:t>feedback</a:t>
            </a:r>
          </a:p>
          <a:p>
            <a:pPr marL="342900" lvl="0" indent="-495300">
              <a:spcBef>
                <a:spcPts val="0"/>
              </a:spcBef>
              <a:buNone/>
            </a:pPr>
            <a:endParaRPr lang="en-US" sz="2400" dirty="0">
              <a:latin typeface="+mn-lt"/>
            </a:endParaRPr>
          </a:p>
          <a:p>
            <a:pPr marL="342900" lvl="0" indent="-495300">
              <a:spcBef>
                <a:spcPts val="0"/>
              </a:spcBef>
              <a:buNone/>
            </a:pPr>
            <a:r>
              <a:rPr lang="en-US" sz="2400" b="1" dirty="0" smtClean="0">
                <a:solidFill>
                  <a:srgbClr val="0F5F82"/>
                </a:solidFill>
              </a:rPr>
              <a:t>Problems in Commercialization:</a:t>
            </a:r>
          </a:p>
          <a:p>
            <a:pPr marL="285750" indent="-285750">
              <a:spcBef>
                <a:spcPts val="0"/>
              </a:spcBef>
            </a:pPr>
            <a:r>
              <a:rPr lang="en-US" sz="1800" dirty="0" smtClean="0"/>
              <a:t>How to carry out the business operations</a:t>
            </a:r>
          </a:p>
          <a:p>
            <a:pPr marL="285750" indent="-285750">
              <a:spcBef>
                <a:spcPts val="0"/>
              </a:spcBef>
            </a:pPr>
            <a:endParaRPr lang="en-US" sz="1800" dirty="0"/>
          </a:p>
          <a:p>
            <a:pPr marL="285750" indent="-285750">
              <a:spcBef>
                <a:spcPts val="0"/>
              </a:spcBef>
            </a:pPr>
            <a:r>
              <a:rPr lang="en-US" sz="1800" dirty="0" smtClean="0"/>
              <a:t> </a:t>
            </a:r>
            <a:r>
              <a:rPr lang="en-US" sz="1800" dirty="0"/>
              <a:t>How to maximize the market </a:t>
            </a:r>
            <a:r>
              <a:rPr lang="en-US" sz="1800" dirty="0" smtClean="0"/>
              <a:t>acceptance</a:t>
            </a:r>
            <a:endParaRPr lang="en-US" sz="1800" dirty="0"/>
          </a:p>
          <a:p>
            <a:pPr marL="0" indent="0">
              <a:spcBef>
                <a:spcPts val="0"/>
              </a:spcBef>
              <a:buNone/>
            </a:pPr>
            <a:r>
              <a:rPr lang="en-US" sz="1800" dirty="0" smtClean="0"/>
              <a:t> </a:t>
            </a:r>
            <a:endParaRPr lang="en-US" sz="1800" b="1" dirty="0" smtClean="0">
              <a:solidFill>
                <a:srgbClr val="0F5F82"/>
              </a:solidFill>
            </a:endParaRPr>
          </a:p>
          <a:p>
            <a:pPr marL="342900" lvl="0" indent="-495300">
              <a:spcBef>
                <a:spcPts val="0"/>
              </a:spcBef>
              <a:buNone/>
            </a:pPr>
            <a:endParaRPr sz="2400" b="0" i="0" u="none" strike="noStrike" cap="none" dirty="0">
              <a:solidFill>
                <a:srgbClr val="000000"/>
              </a:solidFill>
              <a:latin typeface="+mn-lt"/>
              <a:ea typeface="Century Gothic"/>
              <a:cs typeface="Century Gothic"/>
              <a:sym typeface="Century Gothic"/>
            </a:endParaRPr>
          </a:p>
          <a:p>
            <a:pPr marL="342900" marR="0" lvl="0" indent="-495300" algn="l" rtl="0">
              <a:spcBef>
                <a:spcPts val="0"/>
              </a:spcBef>
              <a:spcAft>
                <a:spcPts val="0"/>
              </a:spcAft>
              <a:buClr>
                <a:srgbClr val="000000"/>
              </a:buClr>
              <a:buSzPct val="100000"/>
              <a:buFont typeface="Arial"/>
              <a:buNone/>
            </a:pPr>
            <a:endParaRPr sz="2400" b="0" i="0" u="none" strike="noStrike" cap="none" dirty="0">
              <a:solidFill>
                <a:srgbClr val="000000"/>
              </a:solidFill>
              <a:latin typeface="+mn-lt"/>
              <a:ea typeface="Century Gothic"/>
              <a:cs typeface="Century Gothic"/>
              <a:sym typeface="Century Gothic"/>
            </a:endParaRPr>
          </a:p>
        </p:txBody>
      </p:sp>
    </p:spTree>
  </p:cSld>
  <p:clrMapOvr>
    <a:masterClrMapping/>
  </p:clrMapOvr>
  <p:transition xmlns:p14="http://schemas.microsoft.com/office/powerpoint/2010/mai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838200" y="415925"/>
            <a:ext cx="10515600" cy="762000"/>
          </a:xfrm>
          <a:prstGeom prst="rect">
            <a:avLst/>
          </a:prstGeom>
          <a:noFill/>
          <a:ln>
            <a:noFill/>
          </a:ln>
        </p:spPr>
        <p:txBody>
          <a:bodyPr wrap="square" lIns="91425" tIns="45700" rIns="91425" bIns="45700" anchor="ctr" anchorCtr="0">
            <a:noAutofit/>
          </a:bodyPr>
          <a:lstStyle/>
          <a:p>
            <a:pPr marL="0" marR="0" lvl="0" indent="-254000" algn="l" rtl="0">
              <a:lnSpc>
                <a:spcPct val="90000"/>
              </a:lnSpc>
              <a:spcBef>
                <a:spcPts val="0"/>
              </a:spcBef>
              <a:spcAft>
                <a:spcPts val="0"/>
              </a:spcAft>
              <a:buClr>
                <a:srgbClr val="0F5F82"/>
              </a:buClr>
              <a:buSzPct val="100000"/>
              <a:buFont typeface="Century Gothic"/>
              <a:buNone/>
            </a:pPr>
            <a:r>
              <a:rPr lang="en-US" sz="4000" b="1" i="0" u="none" strike="noStrike" cap="none">
                <a:solidFill>
                  <a:srgbClr val="0F5F82"/>
                </a:solidFill>
                <a:latin typeface="Century Gothic"/>
                <a:ea typeface="Century Gothic"/>
                <a:cs typeface="Century Gothic"/>
                <a:sym typeface="Century Gothic"/>
              </a:rPr>
              <a:t>Limitations and further development</a:t>
            </a:r>
          </a:p>
        </p:txBody>
      </p:sp>
      <p:sp>
        <p:nvSpPr>
          <p:cNvPr id="229" name="Shape 229"/>
          <p:cNvSpPr txBox="1">
            <a:spLocks noGrp="1"/>
          </p:cNvSpPr>
          <p:nvPr>
            <p:ph type="sldNum" idx="12"/>
          </p:nvPr>
        </p:nvSpPr>
        <p:spPr>
          <a:xfrm>
            <a:off x="10977563" y="6303963"/>
            <a:ext cx="652462" cy="434975"/>
          </a:xfrm>
          <a:prstGeom prst="rect">
            <a:avLst/>
          </a:prstGeom>
          <a:solidFill>
            <a:schemeClr val="accent1"/>
          </a:solid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FFFFFF"/>
                </a:solidFill>
                <a:latin typeface="Century Gothic"/>
                <a:ea typeface="Century Gothic"/>
                <a:cs typeface="Century Gothic"/>
                <a:sym typeface="Century Gothic"/>
              </a:rPr>
              <a:t>17</a:t>
            </a:fld>
            <a:endParaRPr lang="en-US" sz="1200" b="0" i="0" u="none" strike="noStrike" cap="none">
              <a:solidFill>
                <a:srgbClr val="FFFFFF"/>
              </a:solidFill>
              <a:latin typeface="Century Gothic"/>
              <a:ea typeface="Century Gothic"/>
              <a:cs typeface="Century Gothic"/>
              <a:sym typeface="Century Gothic"/>
            </a:endParaRPr>
          </a:p>
        </p:txBody>
      </p:sp>
      <p:grpSp>
        <p:nvGrpSpPr>
          <p:cNvPr id="30" name="Group 29">
            <a:extLst>
              <a:ext uri="{FF2B5EF4-FFF2-40B4-BE49-F238E27FC236}">
                <a16:creationId xmlns:a16="http://schemas.microsoft.com/office/drawing/2014/main" xmlns="" id="{26E1F454-2AE9-475E-BCD6-5630CD9D5358}"/>
              </a:ext>
            </a:extLst>
          </p:cNvPr>
          <p:cNvGrpSpPr/>
          <p:nvPr/>
        </p:nvGrpSpPr>
        <p:grpSpPr>
          <a:xfrm>
            <a:off x="952500" y="1533297"/>
            <a:ext cx="10401300" cy="4223204"/>
            <a:chOff x="952500" y="1533297"/>
            <a:chExt cx="9461500" cy="4223204"/>
          </a:xfrm>
        </p:grpSpPr>
        <p:sp>
          <p:nvSpPr>
            <p:cNvPr id="31" name="Straight Connector 30">
              <a:extLst>
                <a:ext uri="{FF2B5EF4-FFF2-40B4-BE49-F238E27FC236}">
                  <a16:creationId xmlns:a16="http://schemas.microsoft.com/office/drawing/2014/main" xmlns="" id="{BE77A35A-EFE0-4019-AB49-31167E041D66}"/>
                </a:ext>
              </a:extLst>
            </p:cNvPr>
            <p:cNvSpPr/>
            <p:nvPr/>
          </p:nvSpPr>
          <p:spPr>
            <a:xfrm>
              <a:off x="952500" y="5756501"/>
              <a:ext cx="9461500" cy="0"/>
            </a:xfrm>
            <a:prstGeom prst="line">
              <a:avLst/>
            </a:prstGeom>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32" name="Straight Connector 31">
              <a:extLst>
                <a:ext uri="{FF2B5EF4-FFF2-40B4-BE49-F238E27FC236}">
                  <a16:creationId xmlns:a16="http://schemas.microsoft.com/office/drawing/2014/main" xmlns="" id="{CFC3C899-68C5-4152-BA0C-D19B63482CA2}"/>
                </a:ext>
              </a:extLst>
            </p:cNvPr>
            <p:cNvSpPr/>
            <p:nvPr/>
          </p:nvSpPr>
          <p:spPr>
            <a:xfrm>
              <a:off x="952500" y="4687979"/>
              <a:ext cx="9461500" cy="0"/>
            </a:xfrm>
            <a:prstGeom prst="line">
              <a:avLst/>
            </a:prstGeom>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33" name="Straight Connector 32">
              <a:extLst>
                <a:ext uri="{FF2B5EF4-FFF2-40B4-BE49-F238E27FC236}">
                  <a16:creationId xmlns:a16="http://schemas.microsoft.com/office/drawing/2014/main" xmlns="" id="{57E35337-8BA6-4C1C-B702-B67942937DD2}"/>
                </a:ext>
              </a:extLst>
            </p:cNvPr>
            <p:cNvSpPr/>
            <p:nvPr/>
          </p:nvSpPr>
          <p:spPr>
            <a:xfrm>
              <a:off x="952500" y="3619458"/>
              <a:ext cx="9461500" cy="0"/>
            </a:xfrm>
            <a:prstGeom prst="line">
              <a:avLst/>
            </a:prstGeom>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34" name="Straight Connector 33">
              <a:extLst>
                <a:ext uri="{FF2B5EF4-FFF2-40B4-BE49-F238E27FC236}">
                  <a16:creationId xmlns:a16="http://schemas.microsoft.com/office/drawing/2014/main" xmlns="" id="{78D1AE19-651B-48BA-9D1D-E425975DA708}"/>
                </a:ext>
              </a:extLst>
            </p:cNvPr>
            <p:cNvSpPr/>
            <p:nvPr/>
          </p:nvSpPr>
          <p:spPr>
            <a:xfrm>
              <a:off x="952500" y="2550937"/>
              <a:ext cx="9461500" cy="0"/>
            </a:xfrm>
            <a:prstGeom prst="line">
              <a:avLst/>
            </a:prstGeom>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35" name="Freeform: Shape 34">
              <a:extLst>
                <a:ext uri="{FF2B5EF4-FFF2-40B4-BE49-F238E27FC236}">
                  <a16:creationId xmlns:a16="http://schemas.microsoft.com/office/drawing/2014/main" xmlns="" id="{B1F8CAC2-75AA-4FA9-8C1F-C966558029DB}"/>
                </a:ext>
              </a:extLst>
            </p:cNvPr>
            <p:cNvSpPr/>
            <p:nvPr/>
          </p:nvSpPr>
          <p:spPr>
            <a:xfrm>
              <a:off x="2811759" y="1533297"/>
              <a:ext cx="7602241" cy="1017639"/>
            </a:xfrm>
            <a:custGeom>
              <a:avLst/>
              <a:gdLst>
                <a:gd name="connsiteX0" fmla="*/ 0 w 7001510"/>
                <a:gd name="connsiteY0" fmla="*/ 0 h 1017639"/>
                <a:gd name="connsiteX1" fmla="*/ 7001510 w 7001510"/>
                <a:gd name="connsiteY1" fmla="*/ 0 h 1017639"/>
                <a:gd name="connsiteX2" fmla="*/ 7001510 w 7001510"/>
                <a:gd name="connsiteY2" fmla="*/ 1017639 h 1017639"/>
                <a:gd name="connsiteX3" fmla="*/ 0 w 7001510"/>
                <a:gd name="connsiteY3" fmla="*/ 1017639 h 1017639"/>
                <a:gd name="connsiteX4" fmla="*/ 0 w 7001510"/>
                <a:gd name="connsiteY4" fmla="*/ 0 h 10176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1510" h="1017639">
                  <a:moveTo>
                    <a:pt x="0" y="0"/>
                  </a:moveTo>
                  <a:lnTo>
                    <a:pt x="7001510" y="0"/>
                  </a:lnTo>
                  <a:lnTo>
                    <a:pt x="7001510" y="1017639"/>
                  </a:lnTo>
                  <a:lnTo>
                    <a:pt x="0" y="101763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16000" tIns="45720" rIns="45720" bIns="45720" numCol="1" spcCol="1270" anchor="ctr" anchorCtr="0">
              <a:noAutofit/>
            </a:bodyPr>
            <a:lstStyle/>
            <a:p>
              <a:pPr marL="342900" lvl="0" indent="-342900" algn="l" defTabSz="1066800">
                <a:lnSpc>
                  <a:spcPct val="90000"/>
                </a:lnSpc>
                <a:spcBef>
                  <a:spcPct val="0"/>
                </a:spcBef>
                <a:spcAft>
                  <a:spcPct val="35000"/>
                </a:spcAft>
                <a:buFont typeface="Arial" panose="020B0604020202020204" pitchFamily="34" charset="0"/>
                <a:buChar char="•"/>
              </a:pPr>
              <a:r>
                <a:rPr lang="en-US" sz="2000" kern="1200" dirty="0"/>
                <a:t>Limitation in recognizing several parallel character lines.</a:t>
              </a:r>
            </a:p>
            <a:p>
              <a:pPr marL="342900" lvl="0" indent="-342900" algn="l" defTabSz="1066800">
                <a:lnSpc>
                  <a:spcPct val="90000"/>
                </a:lnSpc>
                <a:spcBef>
                  <a:spcPct val="0"/>
                </a:spcBef>
                <a:spcAft>
                  <a:spcPct val="35000"/>
                </a:spcAft>
                <a:buFont typeface="Arial" panose="020B0604020202020204" pitchFamily="34" charset="0"/>
                <a:buChar char="•"/>
              </a:pPr>
              <a:r>
                <a:rPr lang="en-US" sz="2000" dirty="0"/>
                <a:t>We will try to restrict the scan area or improve the algorithm</a:t>
              </a:r>
              <a:endParaRPr lang="en-US" sz="2000" kern="1200" dirty="0"/>
            </a:p>
          </p:txBody>
        </p:sp>
        <p:sp>
          <p:nvSpPr>
            <p:cNvPr id="36" name="Freeform: Shape 35">
              <a:extLst>
                <a:ext uri="{FF2B5EF4-FFF2-40B4-BE49-F238E27FC236}">
                  <a16:creationId xmlns:a16="http://schemas.microsoft.com/office/drawing/2014/main" xmlns="" id="{F65CFA51-8AA0-456D-AB3B-BF93AEE8433E}"/>
                </a:ext>
              </a:extLst>
            </p:cNvPr>
            <p:cNvSpPr/>
            <p:nvPr/>
          </p:nvSpPr>
          <p:spPr>
            <a:xfrm>
              <a:off x="952500" y="1533297"/>
              <a:ext cx="1813743" cy="1017639"/>
            </a:xfrm>
            <a:custGeom>
              <a:avLst/>
              <a:gdLst>
                <a:gd name="connsiteX0" fmla="*/ 169640 w 2459990"/>
                <a:gd name="connsiteY0" fmla="*/ 0 h 1017639"/>
                <a:gd name="connsiteX1" fmla="*/ 2290350 w 2459990"/>
                <a:gd name="connsiteY1" fmla="*/ 0 h 1017639"/>
                <a:gd name="connsiteX2" fmla="*/ 2459990 w 2459990"/>
                <a:gd name="connsiteY2" fmla="*/ 169640 h 1017639"/>
                <a:gd name="connsiteX3" fmla="*/ 2459990 w 2459990"/>
                <a:gd name="connsiteY3" fmla="*/ 1017639 h 1017639"/>
                <a:gd name="connsiteX4" fmla="*/ 2459990 w 2459990"/>
                <a:gd name="connsiteY4" fmla="*/ 1017639 h 1017639"/>
                <a:gd name="connsiteX5" fmla="*/ 0 w 2459990"/>
                <a:gd name="connsiteY5" fmla="*/ 1017639 h 1017639"/>
                <a:gd name="connsiteX6" fmla="*/ 0 w 2459990"/>
                <a:gd name="connsiteY6" fmla="*/ 1017639 h 1017639"/>
                <a:gd name="connsiteX7" fmla="*/ 0 w 2459990"/>
                <a:gd name="connsiteY7" fmla="*/ 169640 h 1017639"/>
                <a:gd name="connsiteX8" fmla="*/ 169640 w 2459990"/>
                <a:gd name="connsiteY8" fmla="*/ 0 h 1017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9990" h="1017639">
                  <a:moveTo>
                    <a:pt x="169640" y="0"/>
                  </a:moveTo>
                  <a:lnTo>
                    <a:pt x="2290350" y="0"/>
                  </a:lnTo>
                  <a:cubicBezTo>
                    <a:pt x="2384040" y="0"/>
                    <a:pt x="2459990" y="75950"/>
                    <a:pt x="2459990" y="169640"/>
                  </a:cubicBezTo>
                  <a:lnTo>
                    <a:pt x="2459990" y="1017639"/>
                  </a:lnTo>
                  <a:lnTo>
                    <a:pt x="2459990" y="1017639"/>
                  </a:lnTo>
                  <a:lnTo>
                    <a:pt x="0" y="1017639"/>
                  </a:lnTo>
                  <a:lnTo>
                    <a:pt x="0" y="1017639"/>
                  </a:lnTo>
                  <a:lnTo>
                    <a:pt x="0" y="169640"/>
                  </a:lnTo>
                  <a:cubicBezTo>
                    <a:pt x="0" y="75950"/>
                    <a:pt x="75950" y="0"/>
                    <a:pt x="169640" y="0"/>
                  </a:cubicBez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5406" tIns="95406" rIns="95406"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OCR technology</a:t>
              </a:r>
            </a:p>
          </p:txBody>
        </p:sp>
        <p:sp>
          <p:nvSpPr>
            <p:cNvPr id="37" name="Freeform: Shape 36">
              <a:extLst>
                <a:ext uri="{FF2B5EF4-FFF2-40B4-BE49-F238E27FC236}">
                  <a16:creationId xmlns:a16="http://schemas.microsoft.com/office/drawing/2014/main" xmlns="" id="{FBE67FDF-6981-49EE-B27F-99068590995B}"/>
                </a:ext>
              </a:extLst>
            </p:cNvPr>
            <p:cNvSpPr/>
            <p:nvPr/>
          </p:nvSpPr>
          <p:spPr>
            <a:xfrm>
              <a:off x="2811759" y="2601819"/>
              <a:ext cx="7602241" cy="1017639"/>
            </a:xfrm>
            <a:custGeom>
              <a:avLst/>
              <a:gdLst>
                <a:gd name="connsiteX0" fmla="*/ 0 w 7001510"/>
                <a:gd name="connsiteY0" fmla="*/ 0 h 1017639"/>
                <a:gd name="connsiteX1" fmla="*/ 7001510 w 7001510"/>
                <a:gd name="connsiteY1" fmla="*/ 0 h 1017639"/>
                <a:gd name="connsiteX2" fmla="*/ 7001510 w 7001510"/>
                <a:gd name="connsiteY2" fmla="*/ 1017639 h 1017639"/>
                <a:gd name="connsiteX3" fmla="*/ 0 w 7001510"/>
                <a:gd name="connsiteY3" fmla="*/ 1017639 h 1017639"/>
                <a:gd name="connsiteX4" fmla="*/ 0 w 7001510"/>
                <a:gd name="connsiteY4" fmla="*/ 0 h 10176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1510" h="1017639">
                  <a:moveTo>
                    <a:pt x="0" y="0"/>
                  </a:moveTo>
                  <a:lnTo>
                    <a:pt x="7001510" y="0"/>
                  </a:lnTo>
                  <a:lnTo>
                    <a:pt x="7001510" y="1017639"/>
                  </a:lnTo>
                  <a:lnTo>
                    <a:pt x="0" y="101763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16000" tIns="45720" rIns="45720" bIns="45720" numCol="1" spcCol="1270" anchor="ctr" anchorCtr="0">
              <a:noAutofit/>
            </a:bodyPr>
            <a:lstStyle/>
            <a:p>
              <a:pPr marL="342900" lvl="0" indent="-342900" algn="l" defTabSz="1066800">
                <a:lnSpc>
                  <a:spcPct val="90000"/>
                </a:lnSpc>
                <a:spcBef>
                  <a:spcPct val="0"/>
                </a:spcBef>
                <a:spcAft>
                  <a:spcPct val="35000"/>
                </a:spcAft>
                <a:buFont typeface="Arial" panose="020B0604020202020204" pitchFamily="34" charset="0"/>
                <a:buChar char="•"/>
              </a:pPr>
              <a:r>
                <a:rPr lang="en-US" sz="2000" kern="1200" dirty="0"/>
                <a:t>The pen uses red light, so it can’t be used in colorful materials.</a:t>
              </a:r>
            </a:p>
            <a:p>
              <a:pPr marL="342900" lvl="0" indent="-342900" algn="l" defTabSz="1066800">
                <a:lnSpc>
                  <a:spcPct val="90000"/>
                </a:lnSpc>
                <a:spcBef>
                  <a:spcPct val="0"/>
                </a:spcBef>
                <a:spcAft>
                  <a:spcPct val="35000"/>
                </a:spcAft>
                <a:buFont typeface="Arial" panose="020B0604020202020204" pitchFamily="34" charset="0"/>
                <a:buChar char="•"/>
              </a:pPr>
              <a:r>
                <a:rPr lang="en-US" sz="2000" dirty="0"/>
                <a:t>We will try to adapt the scanner to use white light, use filters or try a color-sensitive sensor</a:t>
              </a:r>
              <a:endParaRPr lang="en-US" sz="2000" kern="1200" dirty="0"/>
            </a:p>
          </p:txBody>
        </p:sp>
        <p:sp>
          <p:nvSpPr>
            <p:cNvPr id="38" name="Freeform: Shape 37">
              <a:extLst>
                <a:ext uri="{FF2B5EF4-FFF2-40B4-BE49-F238E27FC236}">
                  <a16:creationId xmlns:a16="http://schemas.microsoft.com/office/drawing/2014/main" xmlns="" id="{8450ACD0-08EE-47E1-9FEB-92751412C5E5}"/>
                </a:ext>
              </a:extLst>
            </p:cNvPr>
            <p:cNvSpPr/>
            <p:nvPr/>
          </p:nvSpPr>
          <p:spPr>
            <a:xfrm>
              <a:off x="952500" y="2601819"/>
              <a:ext cx="1813743" cy="1017639"/>
            </a:xfrm>
            <a:custGeom>
              <a:avLst/>
              <a:gdLst>
                <a:gd name="connsiteX0" fmla="*/ 169640 w 2459990"/>
                <a:gd name="connsiteY0" fmla="*/ 0 h 1017639"/>
                <a:gd name="connsiteX1" fmla="*/ 2290350 w 2459990"/>
                <a:gd name="connsiteY1" fmla="*/ 0 h 1017639"/>
                <a:gd name="connsiteX2" fmla="*/ 2459990 w 2459990"/>
                <a:gd name="connsiteY2" fmla="*/ 169640 h 1017639"/>
                <a:gd name="connsiteX3" fmla="*/ 2459990 w 2459990"/>
                <a:gd name="connsiteY3" fmla="*/ 1017639 h 1017639"/>
                <a:gd name="connsiteX4" fmla="*/ 2459990 w 2459990"/>
                <a:gd name="connsiteY4" fmla="*/ 1017639 h 1017639"/>
                <a:gd name="connsiteX5" fmla="*/ 0 w 2459990"/>
                <a:gd name="connsiteY5" fmla="*/ 1017639 h 1017639"/>
                <a:gd name="connsiteX6" fmla="*/ 0 w 2459990"/>
                <a:gd name="connsiteY6" fmla="*/ 1017639 h 1017639"/>
                <a:gd name="connsiteX7" fmla="*/ 0 w 2459990"/>
                <a:gd name="connsiteY7" fmla="*/ 169640 h 1017639"/>
                <a:gd name="connsiteX8" fmla="*/ 169640 w 2459990"/>
                <a:gd name="connsiteY8" fmla="*/ 0 h 1017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9990" h="1017639">
                  <a:moveTo>
                    <a:pt x="169640" y="0"/>
                  </a:moveTo>
                  <a:lnTo>
                    <a:pt x="2290350" y="0"/>
                  </a:lnTo>
                  <a:cubicBezTo>
                    <a:pt x="2384040" y="0"/>
                    <a:pt x="2459990" y="75950"/>
                    <a:pt x="2459990" y="169640"/>
                  </a:cubicBezTo>
                  <a:lnTo>
                    <a:pt x="2459990" y="1017639"/>
                  </a:lnTo>
                  <a:lnTo>
                    <a:pt x="2459990" y="1017639"/>
                  </a:lnTo>
                  <a:lnTo>
                    <a:pt x="0" y="1017639"/>
                  </a:lnTo>
                  <a:lnTo>
                    <a:pt x="0" y="1017639"/>
                  </a:lnTo>
                  <a:lnTo>
                    <a:pt x="0" y="169640"/>
                  </a:lnTo>
                  <a:cubicBezTo>
                    <a:pt x="0" y="75950"/>
                    <a:pt x="75950" y="0"/>
                    <a:pt x="169640" y="0"/>
                  </a:cubicBezTo>
                  <a:close/>
                </a:path>
              </a:pathLst>
            </a:custGeom>
          </p:spPr>
          <p:style>
            <a:lnRef idx="2">
              <a:schemeClr val="accent2">
                <a:hueOff val="152987"/>
                <a:satOff val="5998"/>
                <a:lumOff val="-10784"/>
                <a:alphaOff val="0"/>
              </a:schemeClr>
            </a:lnRef>
            <a:fillRef idx="1">
              <a:schemeClr val="accent2">
                <a:hueOff val="152987"/>
                <a:satOff val="5998"/>
                <a:lumOff val="-10784"/>
                <a:alphaOff val="0"/>
              </a:schemeClr>
            </a:fillRef>
            <a:effectRef idx="0">
              <a:schemeClr val="accent2">
                <a:hueOff val="152987"/>
                <a:satOff val="5998"/>
                <a:lumOff val="-10784"/>
                <a:alphaOff val="0"/>
              </a:schemeClr>
            </a:effectRef>
            <a:fontRef idx="minor">
              <a:schemeClr val="lt1"/>
            </a:fontRef>
          </p:style>
          <p:txBody>
            <a:bodyPr spcFirstLastPara="0" vert="horz" wrap="square" lIns="95406" tIns="95406" rIns="95406"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Pen</a:t>
              </a:r>
            </a:p>
          </p:txBody>
        </p:sp>
        <p:sp>
          <p:nvSpPr>
            <p:cNvPr id="39" name="Freeform: Shape 38">
              <a:extLst>
                <a:ext uri="{FF2B5EF4-FFF2-40B4-BE49-F238E27FC236}">
                  <a16:creationId xmlns:a16="http://schemas.microsoft.com/office/drawing/2014/main" xmlns="" id="{33A95E74-736F-4E07-A110-96698A4B834E}"/>
                </a:ext>
              </a:extLst>
            </p:cNvPr>
            <p:cNvSpPr/>
            <p:nvPr/>
          </p:nvSpPr>
          <p:spPr>
            <a:xfrm>
              <a:off x="2811759" y="3670340"/>
              <a:ext cx="7602241" cy="1017639"/>
            </a:xfrm>
            <a:custGeom>
              <a:avLst/>
              <a:gdLst>
                <a:gd name="connsiteX0" fmla="*/ 0 w 7001510"/>
                <a:gd name="connsiteY0" fmla="*/ 0 h 1017639"/>
                <a:gd name="connsiteX1" fmla="*/ 7001510 w 7001510"/>
                <a:gd name="connsiteY1" fmla="*/ 0 h 1017639"/>
                <a:gd name="connsiteX2" fmla="*/ 7001510 w 7001510"/>
                <a:gd name="connsiteY2" fmla="*/ 1017639 h 1017639"/>
                <a:gd name="connsiteX3" fmla="*/ 0 w 7001510"/>
                <a:gd name="connsiteY3" fmla="*/ 1017639 h 1017639"/>
                <a:gd name="connsiteX4" fmla="*/ 0 w 7001510"/>
                <a:gd name="connsiteY4" fmla="*/ 0 h 10176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1510" h="1017639">
                  <a:moveTo>
                    <a:pt x="0" y="0"/>
                  </a:moveTo>
                  <a:lnTo>
                    <a:pt x="7001510" y="0"/>
                  </a:lnTo>
                  <a:lnTo>
                    <a:pt x="7001510" y="1017639"/>
                  </a:lnTo>
                  <a:lnTo>
                    <a:pt x="0" y="101763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16000" tIns="46800" rIns="45720" bIns="45720" numCol="1" spcCol="1270" anchor="ctr" anchorCtr="0">
              <a:noAutofit/>
            </a:bodyPr>
            <a:lstStyle/>
            <a:p>
              <a:pPr marL="342900" lvl="0" indent="-342900" algn="l" defTabSz="1066800">
                <a:lnSpc>
                  <a:spcPct val="90000"/>
                </a:lnSpc>
                <a:spcBef>
                  <a:spcPct val="0"/>
                </a:spcBef>
                <a:spcAft>
                  <a:spcPct val="35000"/>
                </a:spcAft>
                <a:buFont typeface="Arial" panose="020B0604020202020204" pitchFamily="34" charset="0"/>
                <a:buChar char="•"/>
              </a:pPr>
              <a:r>
                <a:rPr lang="en-US" sz="2000" kern="1200" dirty="0"/>
                <a:t>The algorithm has low precision for hand-written characters.</a:t>
              </a:r>
            </a:p>
            <a:p>
              <a:pPr marL="342900" lvl="0" indent="-342900" algn="l" defTabSz="1066800">
                <a:lnSpc>
                  <a:spcPct val="90000"/>
                </a:lnSpc>
                <a:spcBef>
                  <a:spcPct val="0"/>
                </a:spcBef>
                <a:spcAft>
                  <a:spcPct val="35000"/>
                </a:spcAft>
                <a:buFont typeface="Arial" panose="020B0604020202020204" pitchFamily="34" charset="0"/>
                <a:buChar char="•"/>
              </a:pPr>
              <a:r>
                <a:rPr lang="en-US" sz="2000" dirty="0"/>
                <a:t>We will try to combine several OCR algorithms to enhance precision</a:t>
              </a:r>
              <a:endParaRPr lang="en-US" sz="2000" kern="1200" dirty="0"/>
            </a:p>
          </p:txBody>
        </p:sp>
        <p:sp>
          <p:nvSpPr>
            <p:cNvPr id="40" name="Freeform: Shape 39">
              <a:extLst>
                <a:ext uri="{FF2B5EF4-FFF2-40B4-BE49-F238E27FC236}">
                  <a16:creationId xmlns:a16="http://schemas.microsoft.com/office/drawing/2014/main" xmlns="" id="{4BA10810-2166-48A5-8E43-3DFA67E57C3A}"/>
                </a:ext>
              </a:extLst>
            </p:cNvPr>
            <p:cNvSpPr/>
            <p:nvPr/>
          </p:nvSpPr>
          <p:spPr>
            <a:xfrm>
              <a:off x="952500" y="3670340"/>
              <a:ext cx="1813743" cy="1017639"/>
            </a:xfrm>
            <a:custGeom>
              <a:avLst/>
              <a:gdLst>
                <a:gd name="connsiteX0" fmla="*/ 169640 w 2459990"/>
                <a:gd name="connsiteY0" fmla="*/ 0 h 1017639"/>
                <a:gd name="connsiteX1" fmla="*/ 2290350 w 2459990"/>
                <a:gd name="connsiteY1" fmla="*/ 0 h 1017639"/>
                <a:gd name="connsiteX2" fmla="*/ 2459990 w 2459990"/>
                <a:gd name="connsiteY2" fmla="*/ 169640 h 1017639"/>
                <a:gd name="connsiteX3" fmla="*/ 2459990 w 2459990"/>
                <a:gd name="connsiteY3" fmla="*/ 1017639 h 1017639"/>
                <a:gd name="connsiteX4" fmla="*/ 2459990 w 2459990"/>
                <a:gd name="connsiteY4" fmla="*/ 1017639 h 1017639"/>
                <a:gd name="connsiteX5" fmla="*/ 0 w 2459990"/>
                <a:gd name="connsiteY5" fmla="*/ 1017639 h 1017639"/>
                <a:gd name="connsiteX6" fmla="*/ 0 w 2459990"/>
                <a:gd name="connsiteY6" fmla="*/ 1017639 h 1017639"/>
                <a:gd name="connsiteX7" fmla="*/ 0 w 2459990"/>
                <a:gd name="connsiteY7" fmla="*/ 169640 h 1017639"/>
                <a:gd name="connsiteX8" fmla="*/ 169640 w 2459990"/>
                <a:gd name="connsiteY8" fmla="*/ 0 h 1017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9990" h="1017639">
                  <a:moveTo>
                    <a:pt x="169640" y="0"/>
                  </a:moveTo>
                  <a:lnTo>
                    <a:pt x="2290350" y="0"/>
                  </a:lnTo>
                  <a:cubicBezTo>
                    <a:pt x="2384040" y="0"/>
                    <a:pt x="2459990" y="75950"/>
                    <a:pt x="2459990" y="169640"/>
                  </a:cubicBezTo>
                  <a:lnTo>
                    <a:pt x="2459990" y="1017639"/>
                  </a:lnTo>
                  <a:lnTo>
                    <a:pt x="2459990" y="1017639"/>
                  </a:lnTo>
                  <a:lnTo>
                    <a:pt x="0" y="1017639"/>
                  </a:lnTo>
                  <a:lnTo>
                    <a:pt x="0" y="1017639"/>
                  </a:lnTo>
                  <a:lnTo>
                    <a:pt x="0" y="169640"/>
                  </a:lnTo>
                  <a:cubicBezTo>
                    <a:pt x="0" y="75950"/>
                    <a:pt x="75950" y="0"/>
                    <a:pt x="169640" y="0"/>
                  </a:cubicBezTo>
                  <a:close/>
                </a:path>
              </a:pathLst>
            </a:custGeom>
          </p:spPr>
          <p:style>
            <a:lnRef idx="2">
              <a:schemeClr val="accent2">
                <a:hueOff val="305974"/>
                <a:satOff val="11995"/>
                <a:lumOff val="-21569"/>
                <a:alphaOff val="0"/>
              </a:schemeClr>
            </a:lnRef>
            <a:fillRef idx="1">
              <a:schemeClr val="accent2">
                <a:hueOff val="305974"/>
                <a:satOff val="11995"/>
                <a:lumOff val="-21569"/>
                <a:alphaOff val="0"/>
              </a:schemeClr>
            </a:fillRef>
            <a:effectRef idx="0">
              <a:schemeClr val="accent2">
                <a:hueOff val="305974"/>
                <a:satOff val="11995"/>
                <a:lumOff val="-21569"/>
                <a:alphaOff val="0"/>
              </a:schemeClr>
            </a:effectRef>
            <a:fontRef idx="minor">
              <a:schemeClr val="lt1"/>
            </a:fontRef>
          </p:style>
          <p:txBody>
            <a:bodyPr spcFirstLastPara="0" vert="horz" wrap="square" lIns="95406" tIns="95406" rIns="95406"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Recognition algorithm</a:t>
              </a:r>
            </a:p>
          </p:txBody>
        </p:sp>
        <p:sp>
          <p:nvSpPr>
            <p:cNvPr id="41" name="Freeform: Shape 40">
              <a:extLst>
                <a:ext uri="{FF2B5EF4-FFF2-40B4-BE49-F238E27FC236}">
                  <a16:creationId xmlns:a16="http://schemas.microsoft.com/office/drawing/2014/main" xmlns="" id="{7C9C085B-048C-41D9-B13E-87DF4C8F84B4}"/>
                </a:ext>
              </a:extLst>
            </p:cNvPr>
            <p:cNvSpPr/>
            <p:nvPr/>
          </p:nvSpPr>
          <p:spPr>
            <a:xfrm>
              <a:off x="2811759" y="4738861"/>
              <a:ext cx="7602241" cy="1017639"/>
            </a:xfrm>
            <a:custGeom>
              <a:avLst/>
              <a:gdLst>
                <a:gd name="connsiteX0" fmla="*/ 0 w 7001510"/>
                <a:gd name="connsiteY0" fmla="*/ 0 h 1017639"/>
                <a:gd name="connsiteX1" fmla="*/ 7001510 w 7001510"/>
                <a:gd name="connsiteY1" fmla="*/ 0 h 1017639"/>
                <a:gd name="connsiteX2" fmla="*/ 7001510 w 7001510"/>
                <a:gd name="connsiteY2" fmla="*/ 1017639 h 1017639"/>
                <a:gd name="connsiteX3" fmla="*/ 0 w 7001510"/>
                <a:gd name="connsiteY3" fmla="*/ 1017639 h 1017639"/>
                <a:gd name="connsiteX4" fmla="*/ 0 w 7001510"/>
                <a:gd name="connsiteY4" fmla="*/ 0 h 10176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1510" h="1017639">
                  <a:moveTo>
                    <a:pt x="0" y="0"/>
                  </a:moveTo>
                  <a:lnTo>
                    <a:pt x="7001510" y="0"/>
                  </a:lnTo>
                  <a:lnTo>
                    <a:pt x="7001510" y="1017639"/>
                  </a:lnTo>
                  <a:lnTo>
                    <a:pt x="0" y="101763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52000" tIns="45720" rIns="45720" bIns="46800" numCol="1" spcCol="1270" anchor="ctr" anchorCtr="0">
              <a:noAutofit/>
            </a:bodyPr>
            <a:lstStyle/>
            <a:p>
              <a:pPr marL="342900" lvl="0" indent="-342900" algn="l" defTabSz="1066800">
                <a:lnSpc>
                  <a:spcPct val="90000"/>
                </a:lnSpc>
                <a:spcBef>
                  <a:spcPct val="0"/>
                </a:spcBef>
                <a:spcAft>
                  <a:spcPct val="35000"/>
                </a:spcAft>
                <a:buFont typeface="Arial" panose="020B0604020202020204" pitchFamily="34" charset="0"/>
                <a:buChar char="•"/>
              </a:pPr>
              <a:r>
                <a:rPr lang="en-US" sz="2000" kern="1200" dirty="0"/>
                <a:t>We haven’t got any technical document of our pen and we haven’t got the pen as well. </a:t>
              </a:r>
            </a:p>
          </p:txBody>
        </p:sp>
        <p:sp>
          <p:nvSpPr>
            <p:cNvPr id="42" name="Freeform: Shape 41">
              <a:extLst>
                <a:ext uri="{FF2B5EF4-FFF2-40B4-BE49-F238E27FC236}">
                  <a16:creationId xmlns:a16="http://schemas.microsoft.com/office/drawing/2014/main" xmlns="" id="{77595025-8805-4198-AF7C-CC7BFFE1D378}"/>
                </a:ext>
              </a:extLst>
            </p:cNvPr>
            <p:cNvSpPr/>
            <p:nvPr/>
          </p:nvSpPr>
          <p:spPr>
            <a:xfrm>
              <a:off x="952500" y="4738861"/>
              <a:ext cx="1813743" cy="1017639"/>
            </a:xfrm>
            <a:custGeom>
              <a:avLst/>
              <a:gdLst>
                <a:gd name="connsiteX0" fmla="*/ 169640 w 2459990"/>
                <a:gd name="connsiteY0" fmla="*/ 0 h 1017639"/>
                <a:gd name="connsiteX1" fmla="*/ 2290350 w 2459990"/>
                <a:gd name="connsiteY1" fmla="*/ 0 h 1017639"/>
                <a:gd name="connsiteX2" fmla="*/ 2459990 w 2459990"/>
                <a:gd name="connsiteY2" fmla="*/ 169640 h 1017639"/>
                <a:gd name="connsiteX3" fmla="*/ 2459990 w 2459990"/>
                <a:gd name="connsiteY3" fmla="*/ 1017639 h 1017639"/>
                <a:gd name="connsiteX4" fmla="*/ 2459990 w 2459990"/>
                <a:gd name="connsiteY4" fmla="*/ 1017639 h 1017639"/>
                <a:gd name="connsiteX5" fmla="*/ 0 w 2459990"/>
                <a:gd name="connsiteY5" fmla="*/ 1017639 h 1017639"/>
                <a:gd name="connsiteX6" fmla="*/ 0 w 2459990"/>
                <a:gd name="connsiteY6" fmla="*/ 1017639 h 1017639"/>
                <a:gd name="connsiteX7" fmla="*/ 0 w 2459990"/>
                <a:gd name="connsiteY7" fmla="*/ 169640 h 1017639"/>
                <a:gd name="connsiteX8" fmla="*/ 169640 w 2459990"/>
                <a:gd name="connsiteY8" fmla="*/ 0 h 1017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9990" h="1017639">
                  <a:moveTo>
                    <a:pt x="169640" y="0"/>
                  </a:moveTo>
                  <a:lnTo>
                    <a:pt x="2290350" y="0"/>
                  </a:lnTo>
                  <a:cubicBezTo>
                    <a:pt x="2384040" y="0"/>
                    <a:pt x="2459990" y="75950"/>
                    <a:pt x="2459990" y="169640"/>
                  </a:cubicBezTo>
                  <a:lnTo>
                    <a:pt x="2459990" y="1017639"/>
                  </a:lnTo>
                  <a:lnTo>
                    <a:pt x="2459990" y="1017639"/>
                  </a:lnTo>
                  <a:lnTo>
                    <a:pt x="0" y="1017639"/>
                  </a:lnTo>
                  <a:lnTo>
                    <a:pt x="0" y="1017639"/>
                  </a:lnTo>
                  <a:lnTo>
                    <a:pt x="0" y="169640"/>
                  </a:lnTo>
                  <a:cubicBezTo>
                    <a:pt x="0" y="75950"/>
                    <a:pt x="75950" y="0"/>
                    <a:pt x="169640" y="0"/>
                  </a:cubicBezTo>
                  <a:close/>
                </a:path>
              </a:pathLst>
            </a:custGeom>
          </p:spPr>
          <p:style>
            <a:lnRef idx="2">
              <a:schemeClr val="accent2">
                <a:hueOff val="458960"/>
                <a:satOff val="17993"/>
                <a:lumOff val="-32353"/>
                <a:alphaOff val="0"/>
              </a:schemeClr>
            </a:lnRef>
            <a:fillRef idx="1">
              <a:schemeClr val="accent2">
                <a:hueOff val="458960"/>
                <a:satOff val="17993"/>
                <a:lumOff val="-32353"/>
                <a:alphaOff val="0"/>
              </a:schemeClr>
            </a:fillRef>
            <a:effectRef idx="0">
              <a:schemeClr val="accent2">
                <a:hueOff val="458960"/>
                <a:satOff val="17993"/>
                <a:lumOff val="-32353"/>
                <a:alphaOff val="0"/>
              </a:schemeClr>
            </a:effectRef>
            <a:fontRef idx="minor">
              <a:schemeClr val="lt1"/>
            </a:fontRef>
          </p:style>
          <p:txBody>
            <a:bodyPr spcFirstLastPara="0" vert="horz" wrap="square" lIns="95406" tIns="95406" rIns="95406"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Resource limitation</a:t>
              </a:r>
            </a:p>
          </p:txBody>
        </p:sp>
      </p:gr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28"/>
                                        </p:tgtEl>
                                        <p:attrNameLst>
                                          <p:attrName>style.visibility</p:attrName>
                                        </p:attrNameLst>
                                      </p:cBhvr>
                                      <p:to>
                                        <p:strVal val="visible"/>
                                      </p:to>
                                    </p:set>
                                    <p:anim calcmode="lin" valueType="num">
                                      <p:cBhvr additive="base">
                                        <p:cTn id="7" dur="200"/>
                                        <p:tgtEl>
                                          <p:spTgt spid="22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F5A81C"/>
            </a:gs>
            <a:gs pos="100000">
              <a:srgbClr val="D18A09"/>
            </a:gs>
          </a:gsLst>
          <a:lin ang="5400000" scaled="0"/>
        </a:gradFill>
        <a:effectLst/>
      </p:bgPr>
    </p:bg>
    <p:spTree>
      <p:nvGrpSpPr>
        <p:cNvPr id="1" name="Shape 246"/>
        <p:cNvGrpSpPr/>
        <p:nvPr/>
      </p:nvGrpSpPr>
      <p:grpSpPr>
        <a:xfrm>
          <a:off x="0" y="0"/>
          <a:ext cx="0" cy="0"/>
          <a:chOff x="0" y="0"/>
          <a:chExt cx="0" cy="0"/>
        </a:xfrm>
      </p:grpSpPr>
      <p:sp>
        <p:nvSpPr>
          <p:cNvPr id="247" name="Shape 247"/>
          <p:cNvSpPr txBox="1"/>
          <p:nvPr/>
        </p:nvSpPr>
        <p:spPr>
          <a:xfrm>
            <a:off x="6681788" y="-1741488"/>
            <a:ext cx="6083300" cy="7978776"/>
          </a:xfrm>
          <a:prstGeom prst="rect">
            <a:avLst/>
          </a:prstGeom>
          <a:noFill/>
          <a:ln>
            <a:noFill/>
          </a:ln>
        </p:spPr>
        <p:txBody>
          <a:bodyPr wrap="square" lIns="91425" tIns="45700" rIns="91425" bIns="45700" anchor="t" anchorCtr="0">
            <a:noAutofit/>
          </a:bodyPr>
          <a:lstStyle/>
          <a:p>
            <a:pPr marL="0" marR="0" lvl="0" indent="-4762500" algn="l" rtl="0">
              <a:lnSpc>
                <a:spcPct val="90000"/>
              </a:lnSpc>
              <a:spcBef>
                <a:spcPts val="0"/>
              </a:spcBef>
              <a:spcAft>
                <a:spcPts val="0"/>
              </a:spcAft>
              <a:buClr>
                <a:srgbClr val="004765"/>
              </a:buClr>
              <a:buSzPct val="100000"/>
              <a:buFont typeface="Arial"/>
              <a:buNone/>
            </a:pPr>
            <a:r>
              <a:rPr lang="en-US" sz="75000" b="1" i="0" u="none" strike="noStrike" cap="none">
                <a:solidFill>
                  <a:srgbClr val="004765"/>
                </a:solidFill>
                <a:latin typeface="Century Gothic"/>
                <a:ea typeface="Century Gothic"/>
                <a:cs typeface="Century Gothic"/>
                <a:sym typeface="Century Gothic"/>
              </a:rPr>
              <a:t>3</a:t>
            </a:r>
          </a:p>
        </p:txBody>
      </p:sp>
      <p:sp>
        <p:nvSpPr>
          <p:cNvPr id="248" name="Shape 248"/>
          <p:cNvSpPr/>
          <p:nvPr/>
        </p:nvSpPr>
        <p:spPr>
          <a:xfrm>
            <a:off x="-131763" y="4586288"/>
            <a:ext cx="9390063" cy="684212"/>
          </a:xfrm>
          <a:prstGeom prst="rect">
            <a:avLst/>
          </a:prstGeom>
          <a:solidFill>
            <a:schemeClr val="accent4"/>
          </a:solidFill>
          <a:ln>
            <a:noFill/>
          </a:ln>
          <a:effectLst>
            <a:outerShdw blurRad="50800" dist="38100" dir="2700000" algn="tl" rotWithShape="0">
              <a:srgbClr val="000000">
                <a:alpha val="40000"/>
              </a:srgbClr>
            </a:outerShdw>
          </a:effectLst>
        </p:spPr>
        <p:txBody>
          <a:bodyPr wrap="square" lIns="91425" tIns="45700" rIns="91425" bIns="45700" anchor="ctr" anchorCtr="0">
            <a:noAutofit/>
          </a:bodyPr>
          <a:lstStyle/>
          <a:p>
            <a:pPr marL="0" marR="0" lvl="0" indent="0" algn="ctr" rtl="0">
              <a:spcBef>
                <a:spcPts val="0"/>
              </a:spcBef>
              <a:spcAft>
                <a:spcPts val="0"/>
              </a:spcAft>
              <a:buSzPct val="25000"/>
              <a:buNone/>
            </a:pPr>
            <a:endParaRPr sz="1800" b="0" i="0" u="none" strike="noStrike" cap="none">
              <a:solidFill>
                <a:srgbClr val="FFFFFF"/>
              </a:solidFill>
              <a:latin typeface="Century Gothic"/>
              <a:ea typeface="Century Gothic"/>
              <a:cs typeface="Century Gothic"/>
              <a:sym typeface="Century Gothic"/>
            </a:endParaRPr>
          </a:p>
        </p:txBody>
      </p:sp>
      <p:sp>
        <p:nvSpPr>
          <p:cNvPr id="249" name="Shape 249"/>
          <p:cNvSpPr txBox="1">
            <a:spLocks noGrp="1"/>
          </p:cNvSpPr>
          <p:nvPr>
            <p:ph type="ctrTitle"/>
          </p:nvPr>
        </p:nvSpPr>
        <p:spPr>
          <a:xfrm>
            <a:off x="1239838" y="1212850"/>
            <a:ext cx="8223250" cy="3257550"/>
          </a:xfrm>
          <a:prstGeom prst="rect">
            <a:avLst/>
          </a:prstGeom>
          <a:noFill/>
          <a:ln>
            <a:noFill/>
          </a:ln>
        </p:spPr>
        <p:txBody>
          <a:bodyPr wrap="square" lIns="91425" tIns="45700" rIns="91425" bIns="45700" anchor="b" anchorCtr="0">
            <a:noAutofit/>
          </a:bodyPr>
          <a:lstStyle/>
          <a:p>
            <a:pPr marL="0" marR="0" lvl="0" indent="-457200" algn="l" rtl="0">
              <a:lnSpc>
                <a:spcPct val="90000"/>
              </a:lnSpc>
              <a:spcBef>
                <a:spcPts val="0"/>
              </a:spcBef>
              <a:spcAft>
                <a:spcPts val="0"/>
              </a:spcAft>
              <a:buClr>
                <a:srgbClr val="004765"/>
              </a:buClr>
              <a:buSzPct val="100000"/>
              <a:buFont typeface="Century Gothic"/>
              <a:buNone/>
            </a:pPr>
            <a:r>
              <a:rPr lang="en-US" sz="7200" b="1" i="0" u="none" strike="noStrike" cap="none">
                <a:solidFill>
                  <a:srgbClr val="004765"/>
                </a:solidFill>
                <a:latin typeface="Century Gothic"/>
                <a:ea typeface="Century Gothic"/>
                <a:cs typeface="Century Gothic"/>
                <a:sym typeface="Century Gothic"/>
              </a:rPr>
              <a:t>3. IMPACT</a:t>
            </a:r>
          </a:p>
        </p:txBody>
      </p:sp>
      <p:sp>
        <p:nvSpPr>
          <p:cNvPr id="250" name="Shape 250"/>
          <p:cNvSpPr txBox="1">
            <a:spLocks noGrp="1"/>
          </p:cNvSpPr>
          <p:nvPr>
            <p:ph type="subTitle" idx="1"/>
          </p:nvPr>
        </p:nvSpPr>
        <p:spPr>
          <a:xfrm>
            <a:off x="1239838" y="4694238"/>
            <a:ext cx="7396162" cy="1603375"/>
          </a:xfrm>
          <a:prstGeom prst="rect">
            <a:avLst/>
          </a:prstGeom>
          <a:noFill/>
          <a:ln>
            <a:noFill/>
          </a:ln>
        </p:spPr>
        <p:txBody>
          <a:bodyPr wrap="square" lIns="91425" tIns="45700" rIns="91425" bIns="45700" anchor="t" anchorCtr="0">
            <a:noAutofit/>
          </a:bodyPr>
          <a:lstStyle/>
          <a:p>
            <a:pPr marL="0" marR="0" lvl="0" indent="-177800" algn="l" rtl="0">
              <a:lnSpc>
                <a:spcPct val="90000"/>
              </a:lnSpc>
              <a:spcBef>
                <a:spcPts val="0"/>
              </a:spcBef>
              <a:spcAft>
                <a:spcPts val="0"/>
              </a:spcAft>
              <a:buClr>
                <a:srgbClr val="004765"/>
              </a:buClr>
              <a:buSzPct val="100000"/>
              <a:buFont typeface="Arial"/>
              <a:buNone/>
            </a:pPr>
            <a:r>
              <a:rPr lang="en-US" sz="2800" b="0" i="0" u="none" strike="noStrike" cap="none">
                <a:solidFill>
                  <a:srgbClr val="004765"/>
                </a:solidFill>
                <a:latin typeface="Century Gothic"/>
                <a:ea typeface="Century Gothic"/>
                <a:cs typeface="Century Gothic"/>
                <a:sym typeface="Century Gothic"/>
              </a:rPr>
              <a:t>Ethical and societal impacts</a:t>
            </a:r>
          </a:p>
        </p:txBody>
      </p:sp>
    </p:spTree>
  </p:cSld>
  <p:clrMapOvr>
    <a:masterClrMapping/>
  </p:clrMapOvr>
  <p:transition xmlns:p14="http://schemas.microsoft.com/office/powerpoint/2010/mai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p:nvPr/>
        </p:nvSpPr>
        <p:spPr>
          <a:xfrm>
            <a:off x="6324600" y="0"/>
            <a:ext cx="9299575" cy="6858000"/>
          </a:xfrm>
          <a:custGeom>
            <a:avLst/>
            <a:gdLst/>
            <a:ahLst/>
            <a:cxnLst/>
            <a:rect l="0" t="0" r="0" b="0"/>
            <a:pathLst>
              <a:path w="120000" h="120000" extrusionOk="0">
                <a:moveTo>
                  <a:pt x="0" y="0"/>
                </a:moveTo>
                <a:lnTo>
                  <a:pt x="120000" y="0"/>
                </a:lnTo>
                <a:lnTo>
                  <a:pt x="120000" y="120000"/>
                </a:lnTo>
                <a:lnTo>
                  <a:pt x="13601" y="120000"/>
                </a:lnTo>
                <a:lnTo>
                  <a:pt x="0" y="0"/>
                </a:lnTo>
                <a:close/>
              </a:path>
            </a:pathLst>
          </a:custGeom>
          <a:blipFill rotWithShape="1">
            <a:blip r:embed="rId3">
              <a:alphaModFix/>
            </a:blip>
            <a:stretch>
              <a:fillRect/>
            </a:stretch>
          </a:blipFill>
          <a:ln>
            <a:noFill/>
          </a:ln>
        </p:spPr>
        <p:txBody>
          <a:bodyPr wrap="square" lIns="91425" tIns="45700" rIns="91425" bIns="45700" anchor="ctr" anchorCtr="0">
            <a:noAutofit/>
          </a:bodyPr>
          <a:lstStyle/>
          <a:p>
            <a:pPr marL="0" marR="0" lvl="0" indent="0" algn="ctr" rtl="0">
              <a:spcBef>
                <a:spcPts val="0"/>
              </a:spcBef>
              <a:spcAft>
                <a:spcPts val="0"/>
              </a:spcAft>
              <a:buSzPct val="25000"/>
              <a:buNone/>
            </a:pPr>
            <a:endParaRPr sz="1800" b="0" i="0" u="none" strike="noStrike" cap="none">
              <a:solidFill>
                <a:srgbClr val="FFFFFF"/>
              </a:solidFill>
              <a:latin typeface="Century Gothic"/>
              <a:ea typeface="Century Gothic"/>
              <a:cs typeface="Century Gothic"/>
              <a:sym typeface="Century Gothic"/>
            </a:endParaRPr>
          </a:p>
        </p:txBody>
      </p:sp>
      <p:sp>
        <p:nvSpPr>
          <p:cNvPr id="257" name="Shape 257"/>
          <p:cNvSpPr txBox="1">
            <a:spLocks noGrp="1"/>
          </p:cNvSpPr>
          <p:nvPr>
            <p:ph type="title"/>
          </p:nvPr>
        </p:nvSpPr>
        <p:spPr>
          <a:xfrm>
            <a:off x="838200" y="415925"/>
            <a:ext cx="10515600" cy="762000"/>
          </a:xfrm>
          <a:prstGeom prst="rect">
            <a:avLst/>
          </a:prstGeom>
          <a:noFill/>
          <a:ln>
            <a:noFill/>
          </a:ln>
        </p:spPr>
        <p:txBody>
          <a:bodyPr wrap="square" lIns="91425" tIns="45700" rIns="91425" bIns="45700" anchor="ctr" anchorCtr="0">
            <a:noAutofit/>
          </a:bodyPr>
          <a:lstStyle/>
          <a:p>
            <a:pPr marL="0" marR="0" lvl="0" indent="-254000" algn="l" rtl="0">
              <a:lnSpc>
                <a:spcPct val="90000"/>
              </a:lnSpc>
              <a:spcBef>
                <a:spcPts val="0"/>
              </a:spcBef>
              <a:spcAft>
                <a:spcPts val="0"/>
              </a:spcAft>
              <a:buClr>
                <a:srgbClr val="0F5F82"/>
              </a:buClr>
              <a:buSzPct val="100000"/>
              <a:buFont typeface="Century Gothic"/>
              <a:buNone/>
            </a:pPr>
            <a:r>
              <a:rPr lang="en-US" sz="4000" b="1" i="0" u="none" strike="noStrike" cap="none">
                <a:solidFill>
                  <a:srgbClr val="0F5F82"/>
                </a:solidFill>
                <a:latin typeface="Century Gothic"/>
                <a:ea typeface="Century Gothic"/>
                <a:cs typeface="Century Gothic"/>
                <a:sym typeface="Century Gothic"/>
              </a:rPr>
              <a:t>Impact</a:t>
            </a:r>
          </a:p>
        </p:txBody>
      </p:sp>
      <p:sp>
        <p:nvSpPr>
          <p:cNvPr id="258" name="Shape 258"/>
          <p:cNvSpPr txBox="1">
            <a:spLocks noGrp="1"/>
          </p:cNvSpPr>
          <p:nvPr>
            <p:ph type="sldNum" idx="12"/>
          </p:nvPr>
        </p:nvSpPr>
        <p:spPr>
          <a:xfrm>
            <a:off x="10977563" y="6303963"/>
            <a:ext cx="652462" cy="434975"/>
          </a:xfrm>
          <a:prstGeom prst="rect">
            <a:avLst/>
          </a:prstGeom>
          <a:solidFill>
            <a:schemeClr val="accent1"/>
          </a:solid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FFFFFF"/>
                </a:solidFill>
                <a:latin typeface="Century Gothic"/>
                <a:ea typeface="Century Gothic"/>
                <a:cs typeface="Century Gothic"/>
                <a:sym typeface="Century Gothic"/>
              </a:rPr>
              <a:t>19</a:t>
            </a:fld>
            <a:endParaRPr lang="en-US" sz="1200" b="0" i="0" u="none" strike="noStrike" cap="none">
              <a:solidFill>
                <a:srgbClr val="FFFFFF"/>
              </a:solidFill>
              <a:latin typeface="Century Gothic"/>
              <a:ea typeface="Century Gothic"/>
              <a:cs typeface="Century Gothic"/>
              <a:sym typeface="Century Gothic"/>
            </a:endParaRPr>
          </a:p>
        </p:txBody>
      </p:sp>
      <p:pic>
        <p:nvPicPr>
          <p:cNvPr id="259" name="Shape 259" descr="Resultado de imagem para nyit"/>
          <p:cNvPicPr preferRelativeResize="0"/>
          <p:nvPr/>
        </p:nvPicPr>
        <p:blipFill rotWithShape="1">
          <a:blip r:embed="rId4">
            <a:alphaModFix/>
          </a:blip>
          <a:srcRect t="10187" b="12524"/>
          <a:stretch/>
        </p:blipFill>
        <p:spPr>
          <a:xfrm>
            <a:off x="11630025" y="6303963"/>
            <a:ext cx="561413" cy="432954"/>
          </a:xfrm>
          <a:prstGeom prst="rect">
            <a:avLst/>
          </a:prstGeom>
          <a:noFill/>
          <a:ln>
            <a:noFill/>
          </a:ln>
        </p:spPr>
      </p:pic>
      <p:sp>
        <p:nvSpPr>
          <p:cNvPr id="260" name="Shape 260"/>
          <p:cNvSpPr txBox="1">
            <a:spLocks noGrp="1"/>
          </p:cNvSpPr>
          <p:nvPr>
            <p:ph type="body" idx="1"/>
          </p:nvPr>
        </p:nvSpPr>
        <p:spPr>
          <a:xfrm>
            <a:off x="838200" y="1260475"/>
            <a:ext cx="5486400" cy="5478463"/>
          </a:xfrm>
          <a:prstGeom prst="rect">
            <a:avLst/>
          </a:prstGeom>
          <a:noFill/>
          <a:ln>
            <a:noFill/>
          </a:ln>
        </p:spPr>
        <p:txBody>
          <a:bodyPr wrap="square" lIns="91425" tIns="45700" rIns="91425" bIns="45700" anchor="t" anchorCtr="0">
            <a:noAutofit/>
          </a:bodyPr>
          <a:lstStyle/>
          <a:p>
            <a:pPr marL="514350" marR="0" lvl="0" indent="-514350" algn="l" rtl="0">
              <a:lnSpc>
                <a:spcPct val="90000"/>
              </a:lnSpc>
              <a:spcBef>
                <a:spcPts val="0"/>
              </a:spcBef>
              <a:spcAft>
                <a:spcPts val="0"/>
              </a:spcAft>
              <a:buClr>
                <a:srgbClr val="000000"/>
              </a:buClr>
              <a:buSzPct val="100000"/>
              <a:buFont typeface="Arial"/>
              <a:buAutoNum type="arabicPeriod"/>
            </a:pPr>
            <a:r>
              <a:rPr lang="en-US" sz="2400" b="0" i="0" u="none" strike="noStrike" cap="none">
                <a:solidFill>
                  <a:srgbClr val="000000"/>
                </a:solidFill>
                <a:latin typeface="Century Gothic"/>
                <a:ea typeface="Century Gothic"/>
                <a:cs typeface="Century Gothic"/>
                <a:sym typeface="Century Gothic"/>
              </a:rPr>
              <a:t>Our reading pen can help people with dyslexia</a:t>
            </a:r>
          </a:p>
          <a:p>
            <a:pPr marL="514350" marR="0" lvl="0" indent="-514350" algn="l" rtl="0">
              <a:lnSpc>
                <a:spcPct val="90000"/>
              </a:lnSpc>
              <a:spcBef>
                <a:spcPts val="1800"/>
              </a:spcBef>
              <a:spcAft>
                <a:spcPts val="0"/>
              </a:spcAft>
              <a:buClr>
                <a:srgbClr val="000000"/>
              </a:buClr>
              <a:buSzPct val="100000"/>
              <a:buFont typeface="Arial"/>
              <a:buAutoNum type="arabicPeriod"/>
            </a:pPr>
            <a:r>
              <a:rPr lang="en-US" sz="2400" b="0" i="0" u="none" strike="noStrike" cap="none">
                <a:solidFill>
                  <a:srgbClr val="000000"/>
                </a:solidFill>
                <a:latin typeface="Century Gothic"/>
                <a:ea typeface="Century Gothic"/>
                <a:cs typeface="Century Gothic"/>
                <a:sym typeface="Century Gothic"/>
              </a:rPr>
              <a:t>Our reading pen can help people who are visually impaired</a:t>
            </a:r>
          </a:p>
          <a:p>
            <a:pPr marL="514350" marR="0" lvl="0" indent="-514350" algn="l" rtl="0">
              <a:lnSpc>
                <a:spcPct val="90000"/>
              </a:lnSpc>
              <a:spcBef>
                <a:spcPts val="1800"/>
              </a:spcBef>
              <a:spcAft>
                <a:spcPts val="0"/>
              </a:spcAft>
              <a:buClr>
                <a:srgbClr val="000000"/>
              </a:buClr>
              <a:buSzPct val="100000"/>
              <a:buFont typeface="Arial"/>
              <a:buAutoNum type="arabicPeriod"/>
            </a:pPr>
            <a:r>
              <a:rPr lang="en-US" sz="2400" b="0" i="0" u="none" strike="noStrike" cap="none">
                <a:solidFill>
                  <a:srgbClr val="000000"/>
                </a:solidFill>
                <a:latin typeface="Century Gothic"/>
                <a:ea typeface="Century Gothic"/>
                <a:cs typeface="Century Gothic"/>
                <a:sym typeface="Century Gothic"/>
              </a:rPr>
              <a:t>People who are not familiar with English can also use this pen to help them work.</a:t>
            </a:r>
          </a:p>
          <a:p>
            <a:pPr marL="514350" marR="0" lvl="0" indent="-514350" algn="l" rtl="0">
              <a:lnSpc>
                <a:spcPct val="90000"/>
              </a:lnSpc>
              <a:spcBef>
                <a:spcPts val="1800"/>
              </a:spcBef>
              <a:spcAft>
                <a:spcPts val="0"/>
              </a:spcAft>
              <a:buClr>
                <a:srgbClr val="000000"/>
              </a:buClr>
              <a:buSzPct val="100000"/>
              <a:buFont typeface="Arial"/>
              <a:buAutoNum type="arabicPeriod"/>
            </a:pPr>
            <a:r>
              <a:rPr lang="en-US" sz="2400" b="0" i="0" u="none" strike="noStrike" cap="none">
                <a:solidFill>
                  <a:srgbClr val="000000"/>
                </a:solidFill>
                <a:latin typeface="Century Gothic"/>
                <a:ea typeface="Century Gothic"/>
                <a:cs typeface="Century Gothic"/>
                <a:sym typeface="Century Gothic"/>
              </a:rPr>
              <a:t>People who have disabilities in arm or hands can also use our reading pen to control some robotic arms to do some normal action.</a:t>
            </a:r>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57"/>
                                        </p:tgtEl>
                                        <p:attrNameLst>
                                          <p:attrName>style.visibility</p:attrName>
                                        </p:attrNameLst>
                                      </p:cBhvr>
                                      <p:to>
                                        <p:strVal val="visible"/>
                                      </p:to>
                                    </p:set>
                                    <p:anim calcmode="lin" valueType="num">
                                      <p:cBhvr additive="base">
                                        <p:cTn id="7" dur="200"/>
                                        <p:tgtEl>
                                          <p:spTgt spid="25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5A81C"/>
            </a:gs>
            <a:gs pos="100000">
              <a:srgbClr val="D18A09"/>
            </a:gs>
          </a:gsLst>
          <a:lin ang="5400000" scaled="0"/>
        </a:gradFill>
        <a:effectLst/>
      </p:bgPr>
    </p:bg>
    <p:spTree>
      <p:nvGrpSpPr>
        <p:cNvPr id="1" name="Shape 113"/>
        <p:cNvGrpSpPr/>
        <p:nvPr/>
      </p:nvGrpSpPr>
      <p:grpSpPr>
        <a:xfrm>
          <a:off x="0" y="0"/>
          <a:ext cx="0" cy="0"/>
          <a:chOff x="0" y="0"/>
          <a:chExt cx="0" cy="0"/>
        </a:xfrm>
      </p:grpSpPr>
      <p:sp>
        <p:nvSpPr>
          <p:cNvPr id="114" name="Shape 114"/>
          <p:cNvSpPr txBox="1"/>
          <p:nvPr/>
        </p:nvSpPr>
        <p:spPr>
          <a:xfrm>
            <a:off x="6216650" y="-1336675"/>
            <a:ext cx="6083300" cy="7978775"/>
          </a:xfrm>
          <a:prstGeom prst="rect">
            <a:avLst/>
          </a:prstGeom>
          <a:noFill/>
          <a:ln>
            <a:noFill/>
          </a:ln>
        </p:spPr>
        <p:txBody>
          <a:bodyPr wrap="square" lIns="91425" tIns="45700" rIns="91425" bIns="45700" anchor="t" anchorCtr="0">
            <a:noAutofit/>
          </a:bodyPr>
          <a:lstStyle/>
          <a:p>
            <a:pPr marL="0" marR="0" lvl="0" indent="-6096000" algn="l" rtl="0">
              <a:lnSpc>
                <a:spcPct val="90000"/>
              </a:lnSpc>
              <a:spcBef>
                <a:spcPts val="0"/>
              </a:spcBef>
              <a:spcAft>
                <a:spcPts val="0"/>
              </a:spcAft>
              <a:buClr>
                <a:srgbClr val="004765"/>
              </a:buClr>
              <a:buSzPct val="100000"/>
              <a:buFont typeface="Arial"/>
              <a:buNone/>
            </a:pPr>
            <a:r>
              <a:rPr lang="en-US" sz="96000" b="1" i="0" u="none" strike="noStrike" cap="none">
                <a:solidFill>
                  <a:srgbClr val="004765"/>
                </a:solidFill>
                <a:latin typeface="Century Gothic"/>
                <a:ea typeface="Century Gothic"/>
                <a:cs typeface="Century Gothic"/>
                <a:sym typeface="Century Gothic"/>
              </a:rPr>
              <a:t>1</a:t>
            </a:r>
          </a:p>
        </p:txBody>
      </p:sp>
      <p:sp>
        <p:nvSpPr>
          <p:cNvPr id="115" name="Shape 115"/>
          <p:cNvSpPr/>
          <p:nvPr/>
        </p:nvSpPr>
        <p:spPr>
          <a:xfrm>
            <a:off x="-131763" y="4586288"/>
            <a:ext cx="9390063" cy="1058862"/>
          </a:xfrm>
          <a:prstGeom prst="rect">
            <a:avLst/>
          </a:prstGeom>
          <a:solidFill>
            <a:schemeClr val="accent4"/>
          </a:solidFill>
          <a:ln>
            <a:noFill/>
          </a:ln>
          <a:effectLst>
            <a:outerShdw blurRad="50800" dist="38100" dir="2700000" algn="tl" rotWithShape="0">
              <a:srgbClr val="000000">
                <a:alpha val="40000"/>
              </a:srgbClr>
            </a:outerShdw>
          </a:effectLst>
        </p:spPr>
        <p:txBody>
          <a:bodyPr wrap="square" lIns="91425" tIns="45700" rIns="91425" bIns="45700" anchor="ctr" anchorCtr="0">
            <a:noAutofit/>
          </a:bodyPr>
          <a:lstStyle/>
          <a:p>
            <a:pPr marL="0" marR="0" lvl="0" indent="0" algn="ctr" rtl="0">
              <a:spcBef>
                <a:spcPts val="0"/>
              </a:spcBef>
              <a:spcAft>
                <a:spcPts val="0"/>
              </a:spcAft>
              <a:buSzPct val="25000"/>
              <a:buNone/>
            </a:pPr>
            <a:endParaRPr sz="1800" b="0" i="0" u="none" strike="noStrike" cap="none">
              <a:solidFill>
                <a:srgbClr val="FFFFFF"/>
              </a:solidFill>
              <a:latin typeface="Century Gothic"/>
              <a:ea typeface="Century Gothic"/>
              <a:cs typeface="Century Gothic"/>
              <a:sym typeface="Century Gothic"/>
            </a:endParaRPr>
          </a:p>
        </p:txBody>
      </p:sp>
      <p:sp>
        <p:nvSpPr>
          <p:cNvPr id="116" name="Shape 116"/>
          <p:cNvSpPr txBox="1">
            <a:spLocks noGrp="1"/>
          </p:cNvSpPr>
          <p:nvPr>
            <p:ph type="ctrTitle"/>
          </p:nvPr>
        </p:nvSpPr>
        <p:spPr>
          <a:xfrm>
            <a:off x="1239838" y="1212850"/>
            <a:ext cx="8223250" cy="3257550"/>
          </a:xfrm>
          <a:prstGeom prst="rect">
            <a:avLst/>
          </a:prstGeom>
          <a:noFill/>
          <a:ln>
            <a:noFill/>
          </a:ln>
        </p:spPr>
        <p:txBody>
          <a:bodyPr wrap="square" lIns="91425" tIns="45700" rIns="91425" bIns="45700" anchor="b" anchorCtr="0">
            <a:noAutofit/>
          </a:bodyPr>
          <a:lstStyle/>
          <a:p>
            <a:pPr marL="0" marR="0" lvl="0" indent="-457200" algn="l" rtl="0">
              <a:lnSpc>
                <a:spcPct val="90000"/>
              </a:lnSpc>
              <a:spcBef>
                <a:spcPts val="0"/>
              </a:spcBef>
              <a:spcAft>
                <a:spcPts val="0"/>
              </a:spcAft>
              <a:buClr>
                <a:srgbClr val="004765"/>
              </a:buClr>
              <a:buSzPct val="100000"/>
              <a:buFont typeface="Century Gothic"/>
              <a:buNone/>
            </a:pPr>
            <a:r>
              <a:rPr lang="en-US" sz="7200" b="1" i="0" u="none" strike="noStrike" cap="none">
                <a:solidFill>
                  <a:srgbClr val="004765"/>
                </a:solidFill>
                <a:latin typeface="Century Gothic"/>
                <a:ea typeface="Century Gothic"/>
                <a:cs typeface="Century Gothic"/>
                <a:sym typeface="Century Gothic"/>
              </a:rPr>
              <a:t>1. INTRODUCTION</a:t>
            </a:r>
          </a:p>
        </p:txBody>
      </p:sp>
      <p:sp>
        <p:nvSpPr>
          <p:cNvPr id="117" name="Shape 117"/>
          <p:cNvSpPr txBox="1">
            <a:spLocks noGrp="1"/>
          </p:cNvSpPr>
          <p:nvPr>
            <p:ph type="subTitle" idx="1"/>
          </p:nvPr>
        </p:nvSpPr>
        <p:spPr>
          <a:xfrm>
            <a:off x="1239838" y="4694238"/>
            <a:ext cx="8018462" cy="1603375"/>
          </a:xfrm>
          <a:prstGeom prst="rect">
            <a:avLst/>
          </a:prstGeom>
          <a:noFill/>
          <a:ln>
            <a:noFill/>
          </a:ln>
        </p:spPr>
        <p:txBody>
          <a:bodyPr wrap="square" lIns="91425" tIns="45700" rIns="91425" bIns="45700" anchor="t" anchorCtr="0">
            <a:noAutofit/>
          </a:bodyPr>
          <a:lstStyle/>
          <a:p>
            <a:pPr marL="0" marR="0" lvl="0" indent="-177800" algn="l" rtl="0">
              <a:lnSpc>
                <a:spcPct val="90000"/>
              </a:lnSpc>
              <a:spcBef>
                <a:spcPts val="0"/>
              </a:spcBef>
              <a:spcAft>
                <a:spcPts val="0"/>
              </a:spcAft>
              <a:buClr>
                <a:srgbClr val="004765"/>
              </a:buClr>
              <a:buSzPct val="100000"/>
              <a:buFont typeface="Arial"/>
              <a:buNone/>
            </a:pPr>
            <a:r>
              <a:rPr lang="en-US" sz="2800" b="0" i="0" u="none" strike="noStrike" cap="none">
                <a:solidFill>
                  <a:srgbClr val="004765"/>
                </a:solidFill>
                <a:latin typeface="Century Gothic"/>
                <a:ea typeface="Century Gothic"/>
                <a:cs typeface="Century Gothic"/>
                <a:sym typeface="Century Gothic"/>
              </a:rPr>
              <a:t>Our members, motivations,  significance and existing technologies</a:t>
            </a:r>
          </a:p>
        </p:txBody>
      </p:sp>
    </p:spTree>
  </p:cSld>
  <p:clrMapOvr>
    <a:masterClrMapping/>
  </p:clrMapOvr>
  <p:transition xmlns:p14="http://schemas.microsoft.com/office/powerpoint/2010/mai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xfrm>
            <a:off x="838200" y="415925"/>
            <a:ext cx="10515600" cy="762000"/>
          </a:xfrm>
          <a:prstGeom prst="rect">
            <a:avLst/>
          </a:prstGeom>
          <a:noFill/>
          <a:ln>
            <a:noFill/>
          </a:ln>
        </p:spPr>
        <p:txBody>
          <a:bodyPr wrap="square" lIns="91425" tIns="45700" rIns="91425" bIns="45700" anchor="ctr" anchorCtr="0">
            <a:noAutofit/>
          </a:bodyPr>
          <a:lstStyle/>
          <a:p>
            <a:pPr marL="0" marR="0" lvl="0" indent="-254000" algn="l" rtl="0">
              <a:lnSpc>
                <a:spcPct val="90000"/>
              </a:lnSpc>
              <a:spcBef>
                <a:spcPts val="0"/>
              </a:spcBef>
              <a:spcAft>
                <a:spcPts val="0"/>
              </a:spcAft>
              <a:buClr>
                <a:srgbClr val="0F5F82"/>
              </a:buClr>
              <a:buSzPct val="100000"/>
              <a:buFont typeface="Century Gothic"/>
              <a:buNone/>
            </a:pPr>
            <a:r>
              <a:rPr lang="en-US" sz="4000" b="1" i="0" u="none" strike="noStrike" cap="none">
                <a:solidFill>
                  <a:srgbClr val="0F5F82"/>
                </a:solidFill>
                <a:latin typeface="Century Gothic"/>
                <a:ea typeface="Century Gothic"/>
                <a:cs typeface="Century Gothic"/>
                <a:sym typeface="Century Gothic"/>
              </a:rPr>
              <a:t>References</a:t>
            </a:r>
          </a:p>
        </p:txBody>
      </p:sp>
      <p:sp>
        <p:nvSpPr>
          <p:cNvPr id="267" name="Shape 267"/>
          <p:cNvSpPr txBox="1">
            <a:spLocks noGrp="1"/>
          </p:cNvSpPr>
          <p:nvPr>
            <p:ph type="sldNum" idx="12"/>
          </p:nvPr>
        </p:nvSpPr>
        <p:spPr>
          <a:xfrm>
            <a:off x="10977563" y="6303963"/>
            <a:ext cx="652462" cy="434975"/>
          </a:xfrm>
          <a:prstGeom prst="rect">
            <a:avLst/>
          </a:prstGeom>
          <a:solidFill>
            <a:schemeClr val="accent1"/>
          </a:solid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FFFFFF"/>
                </a:solidFill>
                <a:latin typeface="Century Gothic"/>
                <a:ea typeface="Century Gothic"/>
                <a:cs typeface="Century Gothic"/>
                <a:sym typeface="Century Gothic"/>
              </a:rPr>
              <a:t>20</a:t>
            </a:fld>
            <a:endParaRPr lang="en-US" sz="1200" b="0" i="0" u="none" strike="noStrike" cap="none">
              <a:solidFill>
                <a:srgbClr val="FFFFFF"/>
              </a:solidFill>
              <a:latin typeface="Century Gothic"/>
              <a:ea typeface="Century Gothic"/>
              <a:cs typeface="Century Gothic"/>
              <a:sym typeface="Century Gothic"/>
            </a:endParaRPr>
          </a:p>
        </p:txBody>
      </p:sp>
      <p:pic>
        <p:nvPicPr>
          <p:cNvPr id="268" name="Shape 268" descr="Resultado de imagem para nyit"/>
          <p:cNvPicPr preferRelativeResize="0"/>
          <p:nvPr/>
        </p:nvPicPr>
        <p:blipFill rotWithShape="1">
          <a:blip r:embed="rId3">
            <a:alphaModFix/>
          </a:blip>
          <a:srcRect t="10187" b="12524"/>
          <a:stretch/>
        </p:blipFill>
        <p:spPr>
          <a:xfrm>
            <a:off x="11630025" y="6303963"/>
            <a:ext cx="561413" cy="432954"/>
          </a:xfrm>
          <a:prstGeom prst="rect">
            <a:avLst/>
          </a:prstGeom>
          <a:noFill/>
          <a:ln>
            <a:noFill/>
          </a:ln>
        </p:spPr>
      </p:pic>
      <p:sp>
        <p:nvSpPr>
          <p:cNvPr id="269" name="Shape 269"/>
          <p:cNvSpPr txBox="1">
            <a:spLocks noGrp="1"/>
          </p:cNvSpPr>
          <p:nvPr>
            <p:ph type="body" idx="1"/>
          </p:nvPr>
        </p:nvSpPr>
        <p:spPr>
          <a:xfrm>
            <a:off x="838200" y="1485900"/>
            <a:ext cx="9791700" cy="5253038"/>
          </a:xfrm>
          <a:prstGeom prst="rect">
            <a:avLst/>
          </a:prstGeom>
          <a:noFill/>
          <a:ln>
            <a:noFill/>
          </a:ln>
        </p:spPr>
        <p:txBody>
          <a:bodyPr wrap="square" lIns="91425" tIns="45700" rIns="91425" bIns="45700" anchor="t" anchorCtr="0">
            <a:noAutofit/>
          </a:bodyPr>
          <a:lstStyle/>
          <a:p>
            <a:pPr marL="0" marR="0" lvl="0" indent="-152400" algn="l" rtl="0">
              <a:lnSpc>
                <a:spcPct val="90000"/>
              </a:lnSpc>
              <a:spcBef>
                <a:spcPts val="0"/>
              </a:spcBef>
              <a:spcAft>
                <a:spcPts val="0"/>
              </a:spcAft>
              <a:buClr>
                <a:srgbClr val="0F5F82"/>
              </a:buClr>
              <a:buSzPct val="100000"/>
              <a:buFont typeface="Arial"/>
              <a:buNone/>
            </a:pPr>
            <a:r>
              <a:rPr lang="en-US" sz="2400" b="1" i="0" u="none" strike="noStrike" cap="none">
                <a:solidFill>
                  <a:srgbClr val="0F5F82"/>
                </a:solidFill>
                <a:latin typeface="Century Gothic"/>
                <a:ea typeface="Century Gothic"/>
                <a:cs typeface="Century Gothic"/>
                <a:sym typeface="Century Gothic"/>
              </a:rPr>
              <a:t>[1]</a:t>
            </a:r>
            <a:r>
              <a:rPr lang="en-US" sz="2400" b="0" i="0" u="none" strike="noStrike" cap="none">
                <a:solidFill>
                  <a:srgbClr val="000000"/>
                </a:solidFill>
                <a:latin typeface="Century Gothic"/>
                <a:ea typeface="Century Gothic"/>
                <a:cs typeface="Century Gothic"/>
                <a:sym typeface="Century Gothic"/>
              </a:rPr>
              <a:t>	Siegel, Linda S. </a:t>
            </a:r>
            <a:r>
              <a:rPr lang="en-US" sz="2400" b="0" i="0" u="none" strike="noStrike" cap="none">
                <a:solidFill>
                  <a:srgbClr val="000000"/>
                </a:solidFill>
                <a:latin typeface="Arial"/>
                <a:ea typeface="Arial"/>
                <a:cs typeface="Arial"/>
                <a:sym typeface="Arial"/>
              </a:rPr>
              <a:t>“</a:t>
            </a:r>
            <a:r>
              <a:rPr lang="en-US" sz="2400" b="0" i="0" u="none" strike="noStrike" cap="none">
                <a:solidFill>
                  <a:srgbClr val="000000"/>
                </a:solidFill>
                <a:latin typeface="Century Gothic"/>
                <a:ea typeface="Century Gothic"/>
                <a:cs typeface="Century Gothic"/>
                <a:sym typeface="Century Gothic"/>
              </a:rPr>
              <a:t>Perspectives on Dyslexia.</a:t>
            </a:r>
            <a:r>
              <a:rPr lang="en-US" sz="2400" b="0" i="0" u="none" strike="noStrike" cap="none">
                <a:solidFill>
                  <a:srgbClr val="000000"/>
                </a:solidFill>
                <a:latin typeface="Arial"/>
                <a:ea typeface="Arial"/>
                <a:cs typeface="Arial"/>
                <a:sym typeface="Arial"/>
              </a:rPr>
              <a:t>”</a:t>
            </a:r>
            <a:r>
              <a:rPr lang="en-US" sz="2400" b="0" i="0" u="none" strike="noStrike" cap="none">
                <a:solidFill>
                  <a:srgbClr val="000000"/>
                </a:solidFill>
                <a:latin typeface="Century Gothic"/>
                <a:ea typeface="Century Gothic"/>
                <a:cs typeface="Century Gothic"/>
                <a:sym typeface="Century Gothic"/>
              </a:rPr>
              <a:t>, </a:t>
            </a:r>
            <a:r>
              <a:rPr lang="en-US" sz="2400" b="0" i="1" u="none" strike="noStrike" cap="none">
                <a:solidFill>
                  <a:srgbClr val="000000"/>
                </a:solidFill>
                <a:latin typeface="Century Gothic"/>
                <a:ea typeface="Century Gothic"/>
                <a:cs typeface="Century Gothic"/>
                <a:sym typeface="Century Gothic"/>
              </a:rPr>
              <a:t>Paediatrics &amp; Child Health</a:t>
            </a:r>
            <a:r>
              <a:rPr lang="en-US" sz="2400" b="0" i="0" u="none" strike="noStrike" cap="none">
                <a:solidFill>
                  <a:srgbClr val="000000"/>
                </a:solidFill>
                <a:latin typeface="Century Gothic"/>
                <a:ea typeface="Century Gothic"/>
                <a:cs typeface="Century Gothic"/>
                <a:sym typeface="Century Gothic"/>
              </a:rPr>
              <a:t> 11.9 (2006): 581</a:t>
            </a:r>
            <a:r>
              <a:rPr lang="en-US" sz="2400" b="0" i="0" u="none" strike="noStrike" cap="none">
                <a:solidFill>
                  <a:srgbClr val="000000"/>
                </a:solidFill>
                <a:latin typeface="Arial"/>
                <a:ea typeface="Arial"/>
                <a:cs typeface="Arial"/>
                <a:sym typeface="Arial"/>
              </a:rPr>
              <a:t>–</a:t>
            </a:r>
            <a:r>
              <a:rPr lang="en-US" sz="2400" b="0" i="0" u="none" strike="noStrike" cap="none">
                <a:solidFill>
                  <a:srgbClr val="000000"/>
                </a:solidFill>
                <a:latin typeface="Century Gothic"/>
                <a:ea typeface="Century Gothic"/>
                <a:cs typeface="Century Gothic"/>
                <a:sym typeface="Century Gothic"/>
              </a:rPr>
              <a:t>587. Print.</a:t>
            </a:r>
          </a:p>
          <a:p>
            <a:pPr marL="0" marR="0" lvl="0" indent="-152400" algn="l" rtl="0">
              <a:lnSpc>
                <a:spcPct val="90000"/>
              </a:lnSpc>
              <a:spcBef>
                <a:spcPts val="1000"/>
              </a:spcBef>
              <a:spcAft>
                <a:spcPts val="0"/>
              </a:spcAft>
              <a:buClr>
                <a:srgbClr val="000000"/>
              </a:buClr>
              <a:buSzPct val="100000"/>
              <a:buFont typeface="Arial"/>
              <a:buNone/>
            </a:pPr>
            <a:endParaRPr sz="2400" b="0" i="0" u="none" strike="noStrike" cap="none">
              <a:solidFill>
                <a:srgbClr val="000000"/>
              </a:solidFill>
              <a:latin typeface="Century Gothic"/>
              <a:ea typeface="Century Gothic"/>
              <a:cs typeface="Century Gothic"/>
              <a:sym typeface="Century Gothic"/>
            </a:endParaRPr>
          </a:p>
          <a:p>
            <a:pPr marL="0" marR="0" lvl="0" indent="-152400" algn="l" rtl="0">
              <a:lnSpc>
                <a:spcPct val="90000"/>
              </a:lnSpc>
              <a:spcBef>
                <a:spcPts val="1000"/>
              </a:spcBef>
              <a:spcAft>
                <a:spcPts val="0"/>
              </a:spcAft>
              <a:buClr>
                <a:srgbClr val="0F5F82"/>
              </a:buClr>
              <a:buSzPct val="100000"/>
              <a:buFont typeface="Arial"/>
              <a:buNone/>
            </a:pPr>
            <a:r>
              <a:rPr lang="en-US" sz="2400" b="1" i="0" u="none" strike="noStrike" cap="none">
                <a:solidFill>
                  <a:srgbClr val="0F5F82"/>
                </a:solidFill>
                <a:latin typeface="Century Gothic"/>
                <a:ea typeface="Century Gothic"/>
                <a:cs typeface="Century Gothic"/>
                <a:sym typeface="Century Gothic"/>
              </a:rPr>
              <a:t>[2]</a:t>
            </a:r>
            <a:r>
              <a:rPr lang="en-US" sz="2400" b="0" i="0" u="none" strike="noStrike" cap="none">
                <a:solidFill>
                  <a:srgbClr val="000000"/>
                </a:solidFill>
                <a:latin typeface="Century Gothic"/>
                <a:ea typeface="Century Gothic"/>
                <a:cs typeface="Century Gothic"/>
                <a:sym typeface="Century Gothic"/>
              </a:rPr>
              <a:t>	Bailey R. N., Indian R. W., Zhang X., Geiss L. S., Duenas M.R., Saaddine J. B. </a:t>
            </a:r>
            <a:r>
              <a:rPr lang="en-US" sz="2400" b="0" i="0" u="none" strike="noStrike" cap="none">
                <a:solidFill>
                  <a:srgbClr val="000000"/>
                </a:solidFill>
                <a:latin typeface="Arial"/>
                <a:ea typeface="Arial"/>
                <a:cs typeface="Arial"/>
                <a:sym typeface="Arial"/>
              </a:rPr>
              <a:t>“</a:t>
            </a:r>
            <a:r>
              <a:rPr lang="en-US" sz="2400" b="0" i="0" u="none" strike="noStrike" cap="none">
                <a:solidFill>
                  <a:srgbClr val="000000"/>
                </a:solidFill>
                <a:latin typeface="Century Gothic"/>
                <a:ea typeface="Century Gothic"/>
                <a:cs typeface="Century Gothic"/>
                <a:sym typeface="Century Gothic"/>
              </a:rPr>
              <a:t>Visual impairment and eye care among older adults</a:t>
            </a:r>
            <a:r>
              <a:rPr lang="en-US" sz="2400" b="0" i="0" u="none" strike="noStrike" cap="none">
                <a:solidFill>
                  <a:srgbClr val="000000"/>
                </a:solidFill>
                <a:latin typeface="Arial"/>
                <a:ea typeface="Arial"/>
                <a:cs typeface="Arial"/>
                <a:sym typeface="Arial"/>
              </a:rPr>
              <a:t>—</a:t>
            </a:r>
            <a:r>
              <a:rPr lang="en-US" sz="2400" b="0" i="0" u="none" strike="noStrike" cap="none">
                <a:solidFill>
                  <a:srgbClr val="000000"/>
                </a:solidFill>
                <a:latin typeface="Century Gothic"/>
                <a:ea typeface="Century Gothic"/>
                <a:cs typeface="Century Gothic"/>
                <a:sym typeface="Century Gothic"/>
              </a:rPr>
              <a:t>five states,</a:t>
            </a:r>
            <a:r>
              <a:rPr lang="en-US" sz="2400" b="0" i="0" u="none" strike="noStrike" cap="none">
                <a:solidFill>
                  <a:srgbClr val="000000"/>
                </a:solidFill>
                <a:latin typeface="Arial"/>
                <a:ea typeface="Arial"/>
                <a:cs typeface="Arial"/>
                <a:sym typeface="Arial"/>
              </a:rPr>
              <a:t>”</a:t>
            </a:r>
            <a:r>
              <a:rPr lang="en-US" sz="2400" b="0" i="0" u="none" strike="noStrike" cap="none">
                <a:solidFill>
                  <a:srgbClr val="000000"/>
                </a:solidFill>
                <a:latin typeface="Century Gothic"/>
                <a:ea typeface="Century Gothic"/>
                <a:cs typeface="Century Gothic"/>
                <a:sym typeface="Century Gothic"/>
              </a:rPr>
              <a:t> </a:t>
            </a:r>
            <a:r>
              <a:rPr lang="en-US" sz="2400" b="0" i="1" u="none" strike="noStrike" cap="none">
                <a:solidFill>
                  <a:srgbClr val="000000"/>
                </a:solidFill>
                <a:latin typeface="Century Gothic"/>
                <a:ea typeface="Century Gothic"/>
                <a:cs typeface="Century Gothic"/>
                <a:sym typeface="Century Gothic"/>
              </a:rPr>
              <a:t>MMWR</a:t>
            </a:r>
            <a:r>
              <a:rPr lang="en-US" sz="2400" b="0" i="0" u="none" strike="noStrike" cap="none">
                <a:solidFill>
                  <a:srgbClr val="000000"/>
                </a:solidFill>
                <a:latin typeface="Century Gothic"/>
                <a:ea typeface="Century Gothic"/>
                <a:cs typeface="Century Gothic"/>
                <a:sym typeface="Century Gothic"/>
              </a:rPr>
              <a:t> 2006; 55(49):1321</a:t>
            </a:r>
            <a:r>
              <a:rPr lang="en-US" sz="2400" b="0" i="0" u="none" strike="noStrike" cap="none">
                <a:solidFill>
                  <a:srgbClr val="000000"/>
                </a:solidFill>
                <a:latin typeface="Arial"/>
                <a:ea typeface="Arial"/>
                <a:cs typeface="Arial"/>
                <a:sym typeface="Arial"/>
              </a:rPr>
              <a:t>–</a:t>
            </a:r>
            <a:r>
              <a:rPr lang="en-US" sz="2400" b="0" i="0" u="none" strike="noStrike" cap="none">
                <a:solidFill>
                  <a:srgbClr val="000000"/>
                </a:solidFill>
                <a:latin typeface="Century Gothic"/>
                <a:ea typeface="Century Gothic"/>
                <a:cs typeface="Century Gothic"/>
                <a:sym typeface="Century Gothic"/>
              </a:rPr>
              <a:t>1325.</a:t>
            </a:r>
          </a:p>
          <a:p>
            <a:pPr marL="0" marR="0" lvl="0" indent="-152400" algn="l" rtl="0">
              <a:lnSpc>
                <a:spcPct val="90000"/>
              </a:lnSpc>
              <a:spcBef>
                <a:spcPts val="1000"/>
              </a:spcBef>
              <a:spcAft>
                <a:spcPts val="0"/>
              </a:spcAft>
              <a:buClr>
                <a:srgbClr val="000000"/>
              </a:buClr>
              <a:buSzPct val="100000"/>
              <a:buFont typeface="Arial"/>
              <a:buNone/>
            </a:pPr>
            <a:r>
              <a:rPr lang="en-US" sz="2400" b="0" i="0" u="none" strike="noStrike" cap="none">
                <a:solidFill>
                  <a:srgbClr val="000000"/>
                </a:solidFill>
                <a:latin typeface="Century Gothic"/>
                <a:ea typeface="Century Gothic"/>
                <a:cs typeface="Century Gothic"/>
                <a:sym typeface="Century Gothic"/>
              </a:rPr>
              <a:t> </a:t>
            </a:r>
          </a:p>
          <a:p>
            <a:pPr marL="0" marR="0" lvl="0" indent="-152400" algn="l" rtl="0">
              <a:lnSpc>
                <a:spcPct val="90000"/>
              </a:lnSpc>
              <a:spcBef>
                <a:spcPts val="1000"/>
              </a:spcBef>
              <a:spcAft>
                <a:spcPts val="0"/>
              </a:spcAft>
              <a:buClr>
                <a:srgbClr val="0F5F82"/>
              </a:buClr>
              <a:buSzPct val="100000"/>
              <a:buFont typeface="Arial"/>
              <a:buNone/>
            </a:pPr>
            <a:r>
              <a:rPr lang="en-US" sz="2400" b="1" i="0" u="none" strike="noStrike" cap="none">
                <a:solidFill>
                  <a:srgbClr val="0F5F82"/>
                </a:solidFill>
                <a:latin typeface="Century Gothic"/>
                <a:ea typeface="Century Gothic"/>
                <a:cs typeface="Century Gothic"/>
                <a:sym typeface="Century Gothic"/>
              </a:rPr>
              <a:t>[3]</a:t>
            </a:r>
            <a:r>
              <a:rPr lang="en-US" sz="2400" b="0" i="0" u="none" strike="noStrike" cap="none">
                <a:solidFill>
                  <a:srgbClr val="000000"/>
                </a:solidFill>
                <a:latin typeface="Century Gothic"/>
                <a:ea typeface="Century Gothic"/>
                <a:cs typeface="Century Gothic"/>
                <a:sym typeface="Century Gothic"/>
              </a:rPr>
              <a:t>	Eikvil, Line. "OCR-Optical Character Recognition.", 1993. </a:t>
            </a:r>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66"/>
                                        </p:tgtEl>
                                        <p:attrNameLst>
                                          <p:attrName>style.visibility</p:attrName>
                                        </p:attrNameLst>
                                      </p:cBhvr>
                                      <p:to>
                                        <p:strVal val="visible"/>
                                      </p:to>
                                    </p:set>
                                    <p:anim calcmode="lin" valueType="num">
                                      <p:cBhvr additive="base">
                                        <p:cTn id="7" dur="200"/>
                                        <p:tgtEl>
                                          <p:spTgt spid="26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p:nvPr/>
        </p:nvSpPr>
        <p:spPr>
          <a:xfrm>
            <a:off x="-1549400" y="765175"/>
            <a:ext cx="15290800" cy="5327650"/>
          </a:xfrm>
          <a:prstGeom prst="rect">
            <a:avLst/>
          </a:prstGeom>
          <a:blipFill rotWithShape="1">
            <a:blip r:embed="rId3">
              <a:alphaModFix amt="20000"/>
            </a:blip>
            <a:stretch>
              <a:fillRect/>
            </a:stretch>
          </a:blipFill>
          <a:ln>
            <a:noFill/>
          </a:ln>
        </p:spPr>
        <p:txBody>
          <a:bodyPr wrap="square" lIns="91425" tIns="45700" rIns="91425" bIns="45700" anchor="ctr" anchorCtr="0">
            <a:noAutofit/>
          </a:bodyPr>
          <a:lstStyle/>
          <a:p>
            <a:pPr marL="0" marR="0" lvl="0" indent="0" algn="ctr" rtl="0">
              <a:spcBef>
                <a:spcPts val="0"/>
              </a:spcBef>
              <a:spcAft>
                <a:spcPts val="0"/>
              </a:spcAft>
              <a:buSzPct val="25000"/>
              <a:buNone/>
            </a:pPr>
            <a:endParaRPr sz="1800" b="0" i="0" u="none" strike="noStrike" cap="none">
              <a:solidFill>
                <a:srgbClr val="FFFFFF"/>
              </a:solidFill>
              <a:latin typeface="Century Gothic"/>
              <a:ea typeface="Century Gothic"/>
              <a:cs typeface="Century Gothic"/>
              <a:sym typeface="Century Gothic"/>
            </a:endParaRPr>
          </a:p>
        </p:txBody>
      </p:sp>
      <p:sp>
        <p:nvSpPr>
          <p:cNvPr id="275" name="Shape 275"/>
          <p:cNvSpPr txBox="1">
            <a:spLocks noGrp="1"/>
          </p:cNvSpPr>
          <p:nvPr>
            <p:ph type="ctrTitle"/>
          </p:nvPr>
        </p:nvSpPr>
        <p:spPr>
          <a:xfrm>
            <a:off x="1239838" y="1212850"/>
            <a:ext cx="6705600" cy="3257550"/>
          </a:xfrm>
          <a:prstGeom prst="rect">
            <a:avLst/>
          </a:prstGeom>
          <a:noFill/>
          <a:ln>
            <a:noFill/>
          </a:ln>
        </p:spPr>
        <p:txBody>
          <a:bodyPr wrap="square" lIns="91425" tIns="45700" rIns="91425" bIns="45700" anchor="b" anchorCtr="0">
            <a:noAutofit/>
          </a:bodyPr>
          <a:lstStyle/>
          <a:p>
            <a:pPr marL="0" marR="0" lvl="0" indent="-457200" algn="l" rtl="0">
              <a:lnSpc>
                <a:spcPct val="90000"/>
              </a:lnSpc>
              <a:spcBef>
                <a:spcPts val="0"/>
              </a:spcBef>
              <a:spcAft>
                <a:spcPts val="0"/>
              </a:spcAft>
              <a:buClr>
                <a:srgbClr val="FFFFFF"/>
              </a:buClr>
              <a:buSzPct val="100000"/>
              <a:buFont typeface="Century Gothic"/>
              <a:buNone/>
            </a:pPr>
            <a:r>
              <a:rPr lang="en-US" sz="7200" b="1" i="0" u="none" strike="noStrike" cap="none">
                <a:solidFill>
                  <a:srgbClr val="FFFFFF"/>
                </a:solidFill>
                <a:latin typeface="Century Gothic"/>
                <a:ea typeface="Century Gothic"/>
                <a:cs typeface="Century Gothic"/>
                <a:sym typeface="Century Gothic"/>
              </a:rPr>
              <a:t>Thank you.</a:t>
            </a:r>
          </a:p>
        </p:txBody>
      </p:sp>
    </p:spTree>
  </p:cSld>
  <p:clrMapOvr>
    <a:masterClrMapping/>
  </p:clrMapOvr>
  <p:transition xmlns:p14="http://schemas.microsoft.com/office/powerpoint/2010/mai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p:nvPr/>
        </p:nvSpPr>
        <p:spPr>
          <a:xfrm>
            <a:off x="981075" y="1270000"/>
            <a:ext cx="10229850" cy="4868863"/>
          </a:xfrm>
          <a:prstGeom prst="rect">
            <a:avLst/>
          </a:prstGeom>
          <a:solidFill>
            <a:schemeClr val="accent4"/>
          </a:solidFill>
          <a:ln>
            <a:noFill/>
          </a:ln>
        </p:spPr>
        <p:txBody>
          <a:bodyPr wrap="square" lIns="91425" tIns="45700" rIns="91425" bIns="45700" anchor="ctr" anchorCtr="0">
            <a:noAutofit/>
          </a:bodyPr>
          <a:lstStyle/>
          <a:p>
            <a:pPr marL="0" marR="0" lvl="0" indent="0" algn="ctr" rtl="0">
              <a:spcBef>
                <a:spcPts val="0"/>
              </a:spcBef>
              <a:spcAft>
                <a:spcPts val="0"/>
              </a:spcAft>
              <a:buSzPct val="25000"/>
              <a:buNone/>
            </a:pPr>
            <a:endParaRPr sz="1800" b="0" i="0" u="none" strike="noStrike" cap="none">
              <a:solidFill>
                <a:srgbClr val="FFFFFF"/>
              </a:solidFill>
              <a:latin typeface="Century Gothic"/>
              <a:ea typeface="Century Gothic"/>
              <a:cs typeface="Century Gothic"/>
              <a:sym typeface="Century Gothic"/>
            </a:endParaRPr>
          </a:p>
        </p:txBody>
      </p:sp>
      <p:sp>
        <p:nvSpPr>
          <p:cNvPr id="124" name="Shape 124"/>
          <p:cNvSpPr txBox="1">
            <a:spLocks noGrp="1"/>
          </p:cNvSpPr>
          <p:nvPr>
            <p:ph type="title"/>
          </p:nvPr>
        </p:nvSpPr>
        <p:spPr>
          <a:xfrm>
            <a:off x="838200" y="415925"/>
            <a:ext cx="10515600" cy="762000"/>
          </a:xfrm>
          <a:prstGeom prst="rect">
            <a:avLst/>
          </a:prstGeom>
          <a:noFill/>
          <a:ln>
            <a:noFill/>
          </a:ln>
        </p:spPr>
        <p:txBody>
          <a:bodyPr wrap="square" lIns="91425" tIns="45700" rIns="91425" bIns="45700" anchor="ctr" anchorCtr="0">
            <a:noAutofit/>
          </a:bodyPr>
          <a:lstStyle/>
          <a:p>
            <a:pPr marL="0" marR="0" lvl="0" indent="-254000" algn="l" rtl="0">
              <a:lnSpc>
                <a:spcPct val="90000"/>
              </a:lnSpc>
              <a:spcBef>
                <a:spcPts val="0"/>
              </a:spcBef>
              <a:spcAft>
                <a:spcPts val="0"/>
              </a:spcAft>
              <a:buClr>
                <a:srgbClr val="0F5F82"/>
              </a:buClr>
              <a:buSzPct val="100000"/>
              <a:buFont typeface="Century Gothic"/>
              <a:buNone/>
            </a:pPr>
            <a:r>
              <a:rPr lang="en-US" sz="4000" b="1" i="0" u="none" strike="noStrike" cap="none">
                <a:solidFill>
                  <a:srgbClr val="0F5F82"/>
                </a:solidFill>
                <a:latin typeface="Century Gothic"/>
                <a:ea typeface="Century Gothic"/>
                <a:cs typeface="Century Gothic"/>
                <a:sym typeface="Century Gothic"/>
              </a:rPr>
              <a:t>Team members</a:t>
            </a:r>
          </a:p>
        </p:txBody>
      </p:sp>
      <p:sp>
        <p:nvSpPr>
          <p:cNvPr id="125" name="Shape 125"/>
          <p:cNvSpPr/>
          <p:nvPr/>
        </p:nvSpPr>
        <p:spPr>
          <a:xfrm>
            <a:off x="1206500" y="1382713"/>
            <a:ext cx="9626600" cy="1093787"/>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2400" b="1" i="0" u="none" strike="noStrike" cap="none">
                <a:solidFill>
                  <a:srgbClr val="000000"/>
                </a:solidFill>
                <a:latin typeface="Century Gothic"/>
                <a:ea typeface="Century Gothic"/>
                <a:cs typeface="Century Gothic"/>
                <a:sym typeface="Century Gothic"/>
              </a:rPr>
              <a:t>MICHAEL MORDKOVICH (</a:t>
            </a:r>
            <a:r>
              <a:rPr lang="en-US" sz="2400" b="1">
                <a:latin typeface="Century Gothic"/>
                <a:ea typeface="Century Gothic"/>
                <a:cs typeface="Century Gothic"/>
                <a:sym typeface="Century Gothic"/>
              </a:rPr>
              <a:t>MISHA SYROV)</a:t>
            </a:r>
          </a:p>
          <a:p>
            <a:pPr marL="0" marR="0" lvl="0" indent="0" algn="l" rtl="0">
              <a:spcBef>
                <a:spcPts val="600"/>
              </a:spcBef>
              <a:spcAft>
                <a:spcPts val="0"/>
              </a:spcAft>
              <a:buSzPct val="25000"/>
              <a:buNone/>
            </a:pPr>
            <a:r>
              <a:rPr lang="en-US" sz="1800" b="1" i="0" u="none" strike="noStrike" cap="none">
                <a:solidFill>
                  <a:srgbClr val="0F5F82"/>
                </a:solidFill>
                <a:latin typeface="Century Gothic"/>
                <a:ea typeface="Century Gothic"/>
                <a:cs typeface="Century Gothic"/>
                <a:sym typeface="Century Gothic"/>
              </a:rPr>
              <a:t>Project Manager/Software/Hardware Engineer </a:t>
            </a:r>
          </a:p>
        </p:txBody>
      </p:sp>
      <p:sp>
        <p:nvSpPr>
          <p:cNvPr id="126" name="Shape 126"/>
          <p:cNvSpPr/>
          <p:nvPr/>
        </p:nvSpPr>
        <p:spPr>
          <a:xfrm>
            <a:off x="1206500" y="2746375"/>
            <a:ext cx="10515600" cy="815975"/>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2400" b="1" i="0" u="none" strike="noStrike" cap="none">
                <a:solidFill>
                  <a:srgbClr val="000000"/>
                </a:solidFill>
                <a:latin typeface="Century Gothic"/>
                <a:ea typeface="Century Gothic"/>
                <a:cs typeface="Century Gothic"/>
                <a:sym typeface="Century Gothic"/>
              </a:rPr>
              <a:t>HAORAN WU (STEVEN WU)</a:t>
            </a:r>
          </a:p>
          <a:p>
            <a:pPr marL="0" marR="0" lvl="0" indent="0" algn="l" rtl="0">
              <a:spcBef>
                <a:spcPts val="600"/>
              </a:spcBef>
              <a:spcAft>
                <a:spcPts val="0"/>
              </a:spcAft>
              <a:buSzPct val="25000"/>
              <a:buNone/>
            </a:pPr>
            <a:r>
              <a:rPr lang="en-US" sz="1800" b="1" i="0" u="none" strike="noStrike" cap="none">
                <a:solidFill>
                  <a:srgbClr val="0F5F82"/>
                </a:solidFill>
                <a:latin typeface="Century Gothic"/>
                <a:ea typeface="Century Gothic"/>
                <a:cs typeface="Century Gothic"/>
                <a:sym typeface="Century Gothic"/>
              </a:rPr>
              <a:t>Hardware/Software Engineer </a:t>
            </a:r>
          </a:p>
        </p:txBody>
      </p:sp>
      <p:sp>
        <p:nvSpPr>
          <p:cNvPr id="127" name="Shape 127"/>
          <p:cNvSpPr/>
          <p:nvPr/>
        </p:nvSpPr>
        <p:spPr>
          <a:xfrm>
            <a:off x="1206500" y="3832225"/>
            <a:ext cx="10515600" cy="815975"/>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2400" b="1">
                <a:latin typeface="Century Gothic"/>
                <a:ea typeface="Century Gothic"/>
                <a:cs typeface="Century Gothic"/>
                <a:sym typeface="Century Gothic"/>
              </a:rPr>
              <a:t>KAIXIAN</a:t>
            </a:r>
            <a:r>
              <a:rPr lang="en-US" sz="2400" b="1" i="0" u="none" strike="noStrike" cap="none">
                <a:solidFill>
                  <a:srgbClr val="000000"/>
                </a:solidFill>
                <a:latin typeface="Century Gothic"/>
                <a:ea typeface="Century Gothic"/>
                <a:cs typeface="Century Gothic"/>
                <a:sym typeface="Century Gothic"/>
              </a:rPr>
              <a:t> ZHU (</a:t>
            </a:r>
            <a:r>
              <a:rPr lang="en-US" sz="2400" b="1">
                <a:latin typeface="Century Gothic"/>
                <a:ea typeface="Century Gothic"/>
                <a:cs typeface="Century Gothic"/>
                <a:sym typeface="Century Gothic"/>
              </a:rPr>
              <a:t>ELLIS ZHU)</a:t>
            </a:r>
          </a:p>
          <a:p>
            <a:pPr marL="0" marR="0" lvl="0" indent="0" algn="l" rtl="0">
              <a:spcBef>
                <a:spcPts val="600"/>
              </a:spcBef>
              <a:spcAft>
                <a:spcPts val="0"/>
              </a:spcAft>
              <a:buSzPct val="25000"/>
              <a:buNone/>
            </a:pPr>
            <a:r>
              <a:rPr lang="en-US" sz="1800" b="1" i="0" u="none" strike="noStrike" cap="none">
                <a:solidFill>
                  <a:srgbClr val="0F5F82"/>
                </a:solidFill>
                <a:latin typeface="Century Gothic"/>
                <a:ea typeface="Century Gothic"/>
                <a:cs typeface="Century Gothic"/>
                <a:sym typeface="Century Gothic"/>
              </a:rPr>
              <a:t>Software Engineer</a:t>
            </a:r>
          </a:p>
        </p:txBody>
      </p:sp>
      <p:sp>
        <p:nvSpPr>
          <p:cNvPr id="128" name="Shape 128"/>
          <p:cNvSpPr/>
          <p:nvPr/>
        </p:nvSpPr>
        <p:spPr>
          <a:xfrm>
            <a:off x="1206500" y="4919663"/>
            <a:ext cx="10004425" cy="1092200"/>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2400" b="1" i="0" u="none" strike="noStrike" cap="none">
                <a:solidFill>
                  <a:srgbClr val="000000"/>
                </a:solidFill>
                <a:latin typeface="Century Gothic"/>
                <a:ea typeface="Century Gothic"/>
                <a:cs typeface="Century Gothic"/>
                <a:sym typeface="Century Gothic"/>
              </a:rPr>
              <a:t>OLUWADARASIMI ADENIYI (DARA </a:t>
            </a:r>
            <a:r>
              <a:rPr lang="en-US" sz="2400" b="1">
                <a:latin typeface="Century Gothic"/>
                <a:ea typeface="Century Gothic"/>
                <a:cs typeface="Century Gothic"/>
                <a:sym typeface="Century Gothic"/>
              </a:rPr>
              <a:t>ADENIYI)</a:t>
            </a:r>
          </a:p>
          <a:p>
            <a:pPr marL="0" marR="0" lvl="0" indent="0" algn="l" rtl="0">
              <a:spcBef>
                <a:spcPts val="600"/>
              </a:spcBef>
              <a:spcAft>
                <a:spcPts val="0"/>
              </a:spcAft>
              <a:buSzPct val="25000"/>
              <a:buNone/>
            </a:pPr>
            <a:r>
              <a:rPr lang="en-US" sz="1800" b="1" i="0" u="none" strike="noStrike" cap="none">
                <a:solidFill>
                  <a:srgbClr val="0F5F82"/>
                </a:solidFill>
                <a:latin typeface="Century Gothic"/>
                <a:ea typeface="Century Gothic"/>
                <a:cs typeface="Century Gothic"/>
                <a:sym typeface="Century Gothic"/>
              </a:rPr>
              <a:t>Project Manager/Hardware Engineer/Researcher </a:t>
            </a:r>
          </a:p>
        </p:txBody>
      </p:sp>
      <p:sp>
        <p:nvSpPr>
          <p:cNvPr id="129" name="Shape 129"/>
          <p:cNvSpPr txBox="1">
            <a:spLocks noGrp="1"/>
          </p:cNvSpPr>
          <p:nvPr>
            <p:ph type="sldNum" idx="12"/>
          </p:nvPr>
        </p:nvSpPr>
        <p:spPr>
          <a:xfrm>
            <a:off x="10977563" y="6303963"/>
            <a:ext cx="652462" cy="434975"/>
          </a:xfrm>
          <a:prstGeom prst="rect">
            <a:avLst/>
          </a:prstGeom>
          <a:solidFill>
            <a:schemeClr val="accent1"/>
          </a:solid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FFFFFF"/>
                </a:solidFill>
                <a:latin typeface="Century Gothic"/>
                <a:ea typeface="Century Gothic"/>
                <a:cs typeface="Century Gothic"/>
                <a:sym typeface="Century Gothic"/>
              </a:rPr>
              <a:t>3</a:t>
            </a:fld>
            <a:endParaRPr lang="en-US" sz="1200" b="0" i="0" u="none" strike="noStrike" cap="none">
              <a:solidFill>
                <a:srgbClr val="FFFFFF"/>
              </a:solidFill>
              <a:latin typeface="Century Gothic"/>
              <a:ea typeface="Century Gothic"/>
              <a:cs typeface="Century Gothic"/>
              <a:sym typeface="Century Gothic"/>
            </a:endParaRPr>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24"/>
                                        </p:tgtEl>
                                        <p:attrNameLst>
                                          <p:attrName>style.visibility</p:attrName>
                                        </p:attrNameLst>
                                      </p:cBhvr>
                                      <p:to>
                                        <p:strVal val="visible"/>
                                      </p:to>
                                    </p:set>
                                    <p:anim calcmode="lin" valueType="num">
                                      <p:cBhvr additive="base">
                                        <p:cTn id="7" dur="200"/>
                                        <p:tgtEl>
                                          <p:spTgt spid="124"/>
                                        </p:tgtEl>
                                        <p:attrNameLst>
                                          <p:attrName>ppt_x</p:attrName>
                                        </p:attrNameLst>
                                      </p:cBhvr>
                                      <p:tavLst>
                                        <p:tav tm="0">
                                          <p:val>
                                            <p:strVal val="#ppt_x-1"/>
                                          </p:val>
                                        </p:tav>
                                        <p:tav tm="100000">
                                          <p:val>
                                            <p:strVal val="#ppt_x"/>
                                          </p:val>
                                        </p:tav>
                                      </p:tavLst>
                                    </p:anim>
                                  </p:childTnLst>
                                </p:cTn>
                              </p:par>
                            </p:childTnLst>
                          </p:cTn>
                        </p:par>
                        <p:par>
                          <p:cTn id="8" fill="hold">
                            <p:stCondLst>
                              <p:cond delay="200"/>
                            </p:stCondLst>
                            <p:childTnLst>
                              <p:par>
                                <p:cTn id="9" presetID="10" presetClass="entr" presetSubtype="0" fill="hold" nodeType="afterEffect">
                                  <p:stCondLst>
                                    <p:cond delay="0"/>
                                  </p:stCondLst>
                                  <p:childTnLst>
                                    <p:set>
                                      <p:cBhvr>
                                        <p:cTn id="10" dur="1" fill="hold">
                                          <p:stCondLst>
                                            <p:cond delay="0"/>
                                          </p:stCondLst>
                                        </p:cTn>
                                        <p:tgtEl>
                                          <p:spTgt spid="125"/>
                                        </p:tgtEl>
                                        <p:attrNameLst>
                                          <p:attrName>style.visibility</p:attrName>
                                        </p:attrNameLst>
                                      </p:cBhvr>
                                      <p:to>
                                        <p:strVal val="visible"/>
                                      </p:to>
                                    </p:set>
                                    <p:animEffect transition="in" filter="fade">
                                      <p:cBhvr>
                                        <p:cTn id="11" dur="250"/>
                                        <p:tgtEl>
                                          <p:spTgt spid="125"/>
                                        </p:tgtEl>
                                      </p:cBhvr>
                                    </p:animEffect>
                                  </p:childTnLst>
                                </p:cTn>
                              </p:par>
                              <p:par>
                                <p:cTn id="12" presetID="10" presetClass="entr" presetSubtype="0" fill="hold" nodeType="withEffect">
                                  <p:stCondLst>
                                    <p:cond delay="0"/>
                                  </p:stCondLst>
                                  <p:childTnLst>
                                    <p:set>
                                      <p:cBhvr>
                                        <p:cTn id="13" dur="1" fill="hold">
                                          <p:stCondLst>
                                            <p:cond delay="0"/>
                                          </p:stCondLst>
                                        </p:cTn>
                                        <p:tgtEl>
                                          <p:spTgt spid="126"/>
                                        </p:tgtEl>
                                        <p:attrNameLst>
                                          <p:attrName>style.visibility</p:attrName>
                                        </p:attrNameLst>
                                      </p:cBhvr>
                                      <p:to>
                                        <p:strVal val="visible"/>
                                      </p:to>
                                    </p:set>
                                    <p:animEffect transition="in" filter="fade">
                                      <p:cBhvr>
                                        <p:cTn id="14" dur="250"/>
                                        <p:tgtEl>
                                          <p:spTgt spid="126"/>
                                        </p:tgtEl>
                                      </p:cBhvr>
                                    </p:animEffect>
                                  </p:childTnLst>
                                </p:cTn>
                              </p:par>
                              <p:par>
                                <p:cTn id="15" presetID="10" presetClass="entr" presetSubtype="0" fill="hold" nodeType="withEffect">
                                  <p:stCondLst>
                                    <p:cond delay="0"/>
                                  </p:stCondLst>
                                  <p:childTnLst>
                                    <p:set>
                                      <p:cBhvr>
                                        <p:cTn id="16" dur="1" fill="hold">
                                          <p:stCondLst>
                                            <p:cond delay="0"/>
                                          </p:stCondLst>
                                        </p:cTn>
                                        <p:tgtEl>
                                          <p:spTgt spid="127"/>
                                        </p:tgtEl>
                                        <p:attrNameLst>
                                          <p:attrName>style.visibility</p:attrName>
                                        </p:attrNameLst>
                                      </p:cBhvr>
                                      <p:to>
                                        <p:strVal val="visible"/>
                                      </p:to>
                                    </p:set>
                                    <p:animEffect transition="in" filter="fade">
                                      <p:cBhvr>
                                        <p:cTn id="17" dur="250"/>
                                        <p:tgtEl>
                                          <p:spTgt spid="127"/>
                                        </p:tgtEl>
                                      </p:cBhvr>
                                    </p:animEffect>
                                  </p:childTnLst>
                                </p:cTn>
                              </p:par>
                              <p:par>
                                <p:cTn id="18" presetID="10" presetClass="entr" presetSubtype="0" fill="hold" nodeType="withEffect">
                                  <p:stCondLst>
                                    <p:cond delay="0"/>
                                  </p:stCondLst>
                                  <p:childTnLst>
                                    <p:set>
                                      <p:cBhvr>
                                        <p:cTn id="19" dur="1" fill="hold">
                                          <p:stCondLst>
                                            <p:cond delay="0"/>
                                          </p:stCondLst>
                                        </p:cTn>
                                        <p:tgtEl>
                                          <p:spTgt spid="128"/>
                                        </p:tgtEl>
                                        <p:attrNameLst>
                                          <p:attrName>style.visibility</p:attrName>
                                        </p:attrNameLst>
                                      </p:cBhvr>
                                      <p:to>
                                        <p:strVal val="visible"/>
                                      </p:to>
                                    </p:set>
                                    <p:animEffect transition="in" filter="fade">
                                      <p:cBhvr>
                                        <p:cTn id="20" dur="25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838200" y="415925"/>
            <a:ext cx="10515600" cy="762000"/>
          </a:xfrm>
          <a:prstGeom prst="rect">
            <a:avLst/>
          </a:prstGeom>
          <a:noFill/>
          <a:ln>
            <a:noFill/>
          </a:ln>
        </p:spPr>
        <p:txBody>
          <a:bodyPr wrap="square" lIns="91425" tIns="45700" rIns="91425" bIns="45700" anchor="ctr" anchorCtr="0">
            <a:noAutofit/>
          </a:bodyPr>
          <a:lstStyle/>
          <a:p>
            <a:pPr marL="0" marR="0" lvl="0" indent="-254000" algn="l" rtl="0">
              <a:lnSpc>
                <a:spcPct val="90000"/>
              </a:lnSpc>
              <a:spcBef>
                <a:spcPts val="0"/>
              </a:spcBef>
              <a:spcAft>
                <a:spcPts val="0"/>
              </a:spcAft>
              <a:buClr>
                <a:srgbClr val="0F5F82"/>
              </a:buClr>
              <a:buSzPct val="100000"/>
              <a:buFont typeface="Century Gothic"/>
              <a:buNone/>
            </a:pPr>
            <a:r>
              <a:rPr lang="en-US" sz="4000" b="1" i="0" u="none" strike="noStrike" cap="none">
                <a:solidFill>
                  <a:srgbClr val="0F5F82"/>
                </a:solidFill>
                <a:latin typeface="Century Gothic"/>
                <a:ea typeface="Century Gothic"/>
                <a:cs typeface="Century Gothic"/>
                <a:sym typeface="Century Gothic"/>
              </a:rPr>
              <a:t>Existing technologies</a:t>
            </a:r>
          </a:p>
        </p:txBody>
      </p:sp>
      <p:sp>
        <p:nvSpPr>
          <p:cNvPr id="147" name="Shape 147"/>
          <p:cNvSpPr txBox="1">
            <a:spLocks noGrp="1"/>
          </p:cNvSpPr>
          <p:nvPr>
            <p:ph type="sldNum" idx="12"/>
          </p:nvPr>
        </p:nvSpPr>
        <p:spPr>
          <a:xfrm>
            <a:off x="10977563" y="6303963"/>
            <a:ext cx="652462" cy="434975"/>
          </a:xfrm>
          <a:prstGeom prst="rect">
            <a:avLst/>
          </a:prstGeom>
          <a:solidFill>
            <a:schemeClr val="accent1"/>
          </a:solid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FFFFFF"/>
                </a:solidFill>
                <a:latin typeface="Century Gothic"/>
                <a:ea typeface="Century Gothic"/>
                <a:cs typeface="Century Gothic"/>
                <a:sym typeface="Century Gothic"/>
              </a:rPr>
              <a:t>4</a:t>
            </a:fld>
            <a:endParaRPr lang="en-US" sz="1200" b="0" i="0" u="none" strike="noStrike" cap="none">
              <a:solidFill>
                <a:srgbClr val="FFFFFF"/>
              </a:solidFill>
              <a:latin typeface="Century Gothic"/>
              <a:ea typeface="Century Gothic"/>
              <a:cs typeface="Century Gothic"/>
              <a:sym typeface="Century Gothic"/>
            </a:endParaRPr>
          </a:p>
        </p:txBody>
      </p:sp>
      <p:sp>
        <p:nvSpPr>
          <p:cNvPr id="148" name="Shape 148"/>
          <p:cNvSpPr txBox="1">
            <a:spLocks noGrp="1"/>
          </p:cNvSpPr>
          <p:nvPr>
            <p:ph type="body" idx="1"/>
          </p:nvPr>
        </p:nvSpPr>
        <p:spPr>
          <a:xfrm>
            <a:off x="6096000" y="1452563"/>
            <a:ext cx="5257800" cy="4724400"/>
          </a:xfrm>
          <a:prstGeom prst="rect">
            <a:avLst/>
          </a:prstGeom>
          <a:noFill/>
          <a:ln>
            <a:noFill/>
          </a:ln>
        </p:spPr>
        <p:txBody>
          <a:bodyPr wrap="square" lIns="91425" tIns="45700" rIns="91425" bIns="45700" anchor="t" anchorCtr="0">
            <a:noAutofit/>
          </a:bodyPr>
          <a:lstStyle/>
          <a:p>
            <a:pPr marL="228600" marR="0" lvl="0" indent="-228600" algn="l" rtl="0">
              <a:lnSpc>
                <a:spcPct val="90000"/>
              </a:lnSpc>
              <a:spcBef>
                <a:spcPts val="0"/>
              </a:spcBef>
              <a:spcAft>
                <a:spcPts val="0"/>
              </a:spcAft>
              <a:buClr>
                <a:srgbClr val="000000"/>
              </a:buClr>
              <a:buSzPct val="100000"/>
              <a:buFont typeface="Arial"/>
              <a:buChar char="•"/>
            </a:pPr>
            <a:r>
              <a:rPr lang="en-US" sz="2400" b="0" i="0" u="none" strike="noStrike" cap="none" dirty="0">
                <a:solidFill>
                  <a:srgbClr val="000000"/>
                </a:solidFill>
                <a:latin typeface="+mn-lt"/>
                <a:ea typeface="Century Gothic"/>
                <a:cs typeface="Century Gothic"/>
                <a:sym typeface="Century Gothic"/>
              </a:rPr>
              <a:t>Existing technologies such as Scan marker and C-Pen don</a:t>
            </a:r>
            <a:r>
              <a:rPr lang="en-US" sz="2400" b="0" i="0" u="none" strike="noStrike" cap="none" dirty="0">
                <a:solidFill>
                  <a:srgbClr val="000000"/>
                </a:solidFill>
                <a:latin typeface="+mn-lt"/>
                <a:ea typeface="Arial"/>
                <a:cs typeface="Arial"/>
                <a:sym typeface="Arial"/>
              </a:rPr>
              <a:t>’</a:t>
            </a:r>
            <a:r>
              <a:rPr lang="en-US" sz="2400" b="0" i="0" u="none" strike="noStrike" cap="none" dirty="0">
                <a:solidFill>
                  <a:srgbClr val="000000"/>
                </a:solidFill>
                <a:latin typeface="+mn-lt"/>
                <a:ea typeface="Century Gothic"/>
                <a:cs typeface="Century Gothic"/>
                <a:sym typeface="Century Gothic"/>
              </a:rPr>
              <a:t>t read colored text on colored backgrounds well</a:t>
            </a:r>
          </a:p>
          <a:p>
            <a:pPr marL="228600" marR="0" lvl="0" indent="-406400" algn="l" rtl="0">
              <a:lnSpc>
                <a:spcPct val="90000"/>
              </a:lnSpc>
              <a:spcBef>
                <a:spcPts val="1000"/>
              </a:spcBef>
              <a:spcAft>
                <a:spcPts val="0"/>
              </a:spcAft>
              <a:buClr>
                <a:srgbClr val="000000"/>
              </a:buClr>
              <a:buSzPct val="100000"/>
              <a:buFont typeface="Arial"/>
              <a:buNone/>
            </a:pPr>
            <a:endParaRPr sz="2800" b="0" i="0" u="none" strike="noStrike" cap="none" dirty="0">
              <a:solidFill>
                <a:srgbClr val="000000"/>
              </a:solidFill>
              <a:latin typeface="+mn-lt"/>
              <a:ea typeface="Century Gothic"/>
              <a:cs typeface="Century Gothic"/>
              <a:sym typeface="Century Gothic"/>
            </a:endParaRPr>
          </a:p>
        </p:txBody>
      </p:sp>
      <p:pic>
        <p:nvPicPr>
          <p:cNvPr id="149" name="Shape 149" descr="Resultado de imagem para scan marker logo"/>
          <p:cNvPicPr preferRelativeResize="0"/>
          <p:nvPr/>
        </p:nvPicPr>
        <p:blipFill rotWithShape="1">
          <a:blip r:embed="rId3">
            <a:alphaModFix/>
          </a:blip>
          <a:srcRect/>
          <a:stretch/>
        </p:blipFill>
        <p:spPr>
          <a:xfrm rot="-595247">
            <a:off x="3026046" y="3313820"/>
            <a:ext cx="4989758" cy="3667086"/>
          </a:xfrm>
          <a:prstGeom prst="rect">
            <a:avLst/>
          </a:prstGeom>
          <a:noFill/>
          <a:ln>
            <a:noFill/>
          </a:ln>
        </p:spPr>
      </p:pic>
      <p:pic>
        <p:nvPicPr>
          <p:cNvPr id="150" name="Shape 150" descr="Resultado de imagem para cpen reader"/>
          <p:cNvPicPr preferRelativeResize="0"/>
          <p:nvPr/>
        </p:nvPicPr>
        <p:blipFill rotWithShape="1">
          <a:blip r:embed="rId4">
            <a:alphaModFix/>
          </a:blip>
          <a:srcRect l="18333" t="28703" r="18520" b="26852"/>
          <a:stretch/>
        </p:blipFill>
        <p:spPr>
          <a:xfrm rot="450013">
            <a:off x="411163" y="1573213"/>
            <a:ext cx="4281487" cy="3013075"/>
          </a:xfrm>
          <a:prstGeom prst="rect">
            <a:avLst/>
          </a:prstGeom>
          <a:noFill/>
          <a:ln>
            <a:noFill/>
          </a:ln>
        </p:spPr>
      </p:pic>
    </p:spTree>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6"/>
                                        </p:tgtEl>
                                        <p:attrNameLst>
                                          <p:attrName>style.visibility</p:attrName>
                                        </p:attrNameLst>
                                      </p:cBhvr>
                                      <p:to>
                                        <p:strVal val="visible"/>
                                      </p:to>
                                    </p:set>
                                    <p:anim calcmode="lin" valueType="num">
                                      <p:cBhvr additive="base">
                                        <p:cTn id="7" dur="200"/>
                                        <p:tgtEl>
                                          <p:spTgt spid="14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5A81C"/>
            </a:gs>
            <a:gs pos="100000">
              <a:srgbClr val="D18A09"/>
            </a:gs>
          </a:gsLst>
          <a:lin ang="5400000" scaled="0"/>
        </a:gradFill>
        <a:effectLst/>
      </p:bgPr>
    </p:bg>
    <p:spTree>
      <p:nvGrpSpPr>
        <p:cNvPr id="1" name="Shape 154"/>
        <p:cNvGrpSpPr/>
        <p:nvPr/>
      </p:nvGrpSpPr>
      <p:grpSpPr>
        <a:xfrm>
          <a:off x="0" y="0"/>
          <a:ext cx="0" cy="0"/>
          <a:chOff x="0" y="0"/>
          <a:chExt cx="0" cy="0"/>
        </a:xfrm>
      </p:grpSpPr>
      <p:sp>
        <p:nvSpPr>
          <p:cNvPr id="155" name="Shape 155"/>
          <p:cNvSpPr txBox="1"/>
          <p:nvPr/>
        </p:nvSpPr>
        <p:spPr>
          <a:xfrm>
            <a:off x="6681788" y="-1741488"/>
            <a:ext cx="6083300" cy="7978776"/>
          </a:xfrm>
          <a:prstGeom prst="rect">
            <a:avLst/>
          </a:prstGeom>
          <a:noFill/>
          <a:ln>
            <a:noFill/>
          </a:ln>
        </p:spPr>
        <p:txBody>
          <a:bodyPr wrap="square" lIns="91425" tIns="45700" rIns="91425" bIns="45700" anchor="t" anchorCtr="0">
            <a:noAutofit/>
          </a:bodyPr>
          <a:lstStyle/>
          <a:p>
            <a:pPr marL="0" marR="0" lvl="0" indent="-4762500" algn="l" rtl="0">
              <a:lnSpc>
                <a:spcPct val="90000"/>
              </a:lnSpc>
              <a:spcBef>
                <a:spcPts val="0"/>
              </a:spcBef>
              <a:spcAft>
                <a:spcPts val="0"/>
              </a:spcAft>
              <a:buClr>
                <a:srgbClr val="004765"/>
              </a:buClr>
              <a:buSzPct val="100000"/>
              <a:buFont typeface="Arial"/>
              <a:buNone/>
            </a:pPr>
            <a:r>
              <a:rPr lang="en-US" sz="75000" b="1" i="0" u="none" strike="noStrike" cap="none">
                <a:solidFill>
                  <a:srgbClr val="004765"/>
                </a:solidFill>
                <a:latin typeface="Century Gothic"/>
                <a:ea typeface="Century Gothic"/>
                <a:cs typeface="Century Gothic"/>
                <a:sym typeface="Century Gothic"/>
              </a:rPr>
              <a:t>2</a:t>
            </a:r>
          </a:p>
        </p:txBody>
      </p:sp>
      <p:sp>
        <p:nvSpPr>
          <p:cNvPr id="156" name="Shape 156"/>
          <p:cNvSpPr/>
          <p:nvPr/>
        </p:nvSpPr>
        <p:spPr>
          <a:xfrm>
            <a:off x="-131763" y="4586288"/>
            <a:ext cx="9390063" cy="684212"/>
          </a:xfrm>
          <a:prstGeom prst="rect">
            <a:avLst/>
          </a:prstGeom>
          <a:solidFill>
            <a:schemeClr val="accent4"/>
          </a:solidFill>
          <a:ln>
            <a:noFill/>
          </a:ln>
          <a:effectLst>
            <a:outerShdw blurRad="50800" dist="38100" dir="2700000" algn="tl" rotWithShape="0">
              <a:srgbClr val="000000">
                <a:alpha val="40000"/>
              </a:srgbClr>
            </a:outerShdw>
          </a:effectLst>
        </p:spPr>
        <p:txBody>
          <a:bodyPr wrap="square" lIns="91425" tIns="45700" rIns="91425" bIns="45700" anchor="ctr" anchorCtr="0">
            <a:noAutofit/>
          </a:bodyPr>
          <a:lstStyle/>
          <a:p>
            <a:pPr marL="0" marR="0" lvl="0" indent="0" algn="ctr" rtl="0">
              <a:spcBef>
                <a:spcPts val="0"/>
              </a:spcBef>
              <a:spcAft>
                <a:spcPts val="0"/>
              </a:spcAft>
              <a:buSzPct val="25000"/>
              <a:buNone/>
            </a:pPr>
            <a:endParaRPr sz="1800" b="0" i="0" u="none" strike="noStrike" cap="none">
              <a:solidFill>
                <a:srgbClr val="FFFFFF"/>
              </a:solidFill>
              <a:latin typeface="Century Gothic"/>
              <a:ea typeface="Century Gothic"/>
              <a:cs typeface="Century Gothic"/>
              <a:sym typeface="Century Gothic"/>
            </a:endParaRPr>
          </a:p>
        </p:txBody>
      </p:sp>
      <p:sp>
        <p:nvSpPr>
          <p:cNvPr id="157" name="Shape 157"/>
          <p:cNvSpPr txBox="1">
            <a:spLocks noGrp="1"/>
          </p:cNvSpPr>
          <p:nvPr>
            <p:ph type="ctrTitle"/>
          </p:nvPr>
        </p:nvSpPr>
        <p:spPr>
          <a:xfrm>
            <a:off x="1239838" y="1212850"/>
            <a:ext cx="8223250" cy="3257550"/>
          </a:xfrm>
          <a:prstGeom prst="rect">
            <a:avLst/>
          </a:prstGeom>
          <a:noFill/>
          <a:ln>
            <a:noFill/>
          </a:ln>
        </p:spPr>
        <p:txBody>
          <a:bodyPr wrap="square" lIns="91425" tIns="45700" rIns="91425" bIns="45700" anchor="b" anchorCtr="0">
            <a:noAutofit/>
          </a:bodyPr>
          <a:lstStyle/>
          <a:p>
            <a:pPr marL="0" marR="0" lvl="0" indent="-457200" algn="l" rtl="0">
              <a:lnSpc>
                <a:spcPct val="90000"/>
              </a:lnSpc>
              <a:spcBef>
                <a:spcPts val="0"/>
              </a:spcBef>
              <a:spcAft>
                <a:spcPts val="0"/>
              </a:spcAft>
              <a:buClr>
                <a:srgbClr val="004765"/>
              </a:buClr>
              <a:buSzPct val="100000"/>
              <a:buFont typeface="Century Gothic"/>
              <a:buNone/>
            </a:pPr>
            <a:r>
              <a:rPr lang="en-US" sz="7200" b="1" i="0" u="none" strike="noStrike" cap="none">
                <a:solidFill>
                  <a:srgbClr val="004765"/>
                </a:solidFill>
                <a:latin typeface="Century Gothic"/>
                <a:ea typeface="Century Gothic"/>
                <a:cs typeface="Century Gothic"/>
                <a:sym typeface="Century Gothic"/>
              </a:rPr>
              <a:t>2. SOLUTION DEVELOPMENT</a:t>
            </a:r>
          </a:p>
        </p:txBody>
      </p:sp>
      <p:sp>
        <p:nvSpPr>
          <p:cNvPr id="158" name="Shape 158"/>
          <p:cNvSpPr txBox="1">
            <a:spLocks noGrp="1"/>
          </p:cNvSpPr>
          <p:nvPr>
            <p:ph type="subTitle" idx="1"/>
          </p:nvPr>
        </p:nvSpPr>
        <p:spPr>
          <a:xfrm>
            <a:off x="1239838" y="4694238"/>
            <a:ext cx="7396162" cy="1603375"/>
          </a:xfrm>
          <a:prstGeom prst="rect">
            <a:avLst/>
          </a:prstGeom>
          <a:noFill/>
          <a:ln>
            <a:noFill/>
          </a:ln>
        </p:spPr>
        <p:txBody>
          <a:bodyPr wrap="square" lIns="91425" tIns="45700" rIns="91425" bIns="45700" anchor="t" anchorCtr="0">
            <a:noAutofit/>
          </a:bodyPr>
          <a:lstStyle/>
          <a:p>
            <a:pPr marL="0" marR="0" lvl="0" indent="-177800" algn="l" rtl="0">
              <a:lnSpc>
                <a:spcPct val="90000"/>
              </a:lnSpc>
              <a:spcBef>
                <a:spcPts val="0"/>
              </a:spcBef>
              <a:spcAft>
                <a:spcPts val="0"/>
              </a:spcAft>
              <a:buClr>
                <a:srgbClr val="004765"/>
              </a:buClr>
              <a:buSzPct val="100000"/>
              <a:buFont typeface="Arial"/>
              <a:buNone/>
            </a:pPr>
            <a:r>
              <a:rPr lang="en-US" sz="2800" b="0" i="0" u="none" strike="noStrike" cap="none">
                <a:solidFill>
                  <a:srgbClr val="004765"/>
                </a:solidFill>
                <a:latin typeface="Century Gothic"/>
                <a:ea typeface="Century Gothic"/>
                <a:cs typeface="Century Gothic"/>
                <a:sym typeface="Century Gothic"/>
              </a:rPr>
              <a:t>Solution proposal and plan of action </a:t>
            </a:r>
          </a:p>
        </p:txBody>
      </p:sp>
    </p:spTree>
  </p:cSld>
  <p:clrMapOvr>
    <a:masterClrMapping/>
  </p:clrMapOvr>
  <p:transition xmlns:p14="http://schemas.microsoft.com/office/powerpoint/2010/mai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838200" y="415925"/>
            <a:ext cx="10515600" cy="762000"/>
          </a:xfrm>
          <a:prstGeom prst="rect">
            <a:avLst/>
          </a:prstGeom>
          <a:noFill/>
          <a:ln>
            <a:noFill/>
          </a:ln>
        </p:spPr>
        <p:txBody>
          <a:bodyPr wrap="square" lIns="91425" tIns="45700" rIns="91425" bIns="45700" anchor="ctr" anchorCtr="0">
            <a:noAutofit/>
          </a:bodyPr>
          <a:lstStyle/>
          <a:p>
            <a:pPr marL="0" marR="0" lvl="0" indent="-254000" algn="l" rtl="0">
              <a:lnSpc>
                <a:spcPct val="90000"/>
              </a:lnSpc>
              <a:spcBef>
                <a:spcPts val="0"/>
              </a:spcBef>
              <a:spcAft>
                <a:spcPts val="0"/>
              </a:spcAft>
              <a:buClr>
                <a:srgbClr val="0F5F82"/>
              </a:buClr>
              <a:buSzPct val="100000"/>
              <a:buFont typeface="Century Gothic"/>
              <a:buNone/>
            </a:pPr>
            <a:r>
              <a:rPr lang="en-US" sz="4000" b="1" i="0" u="none" strike="noStrike" cap="none">
                <a:solidFill>
                  <a:srgbClr val="0F5F82"/>
                </a:solidFill>
                <a:latin typeface="Century Gothic"/>
                <a:ea typeface="Century Gothic"/>
                <a:cs typeface="Century Gothic"/>
                <a:sym typeface="Century Gothic"/>
              </a:rPr>
              <a:t>Proposed solution</a:t>
            </a:r>
          </a:p>
        </p:txBody>
      </p:sp>
      <p:sp>
        <p:nvSpPr>
          <p:cNvPr id="165" name="Shape 165"/>
          <p:cNvSpPr txBox="1">
            <a:spLocks noGrp="1"/>
          </p:cNvSpPr>
          <p:nvPr>
            <p:ph type="sldNum" idx="12"/>
          </p:nvPr>
        </p:nvSpPr>
        <p:spPr>
          <a:xfrm>
            <a:off x="10977563" y="6303963"/>
            <a:ext cx="652462" cy="434975"/>
          </a:xfrm>
          <a:prstGeom prst="rect">
            <a:avLst/>
          </a:prstGeom>
          <a:solidFill>
            <a:schemeClr val="accent1"/>
          </a:solid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FFFFFF"/>
                </a:solidFill>
                <a:latin typeface="Century Gothic"/>
                <a:ea typeface="Century Gothic"/>
                <a:cs typeface="Century Gothic"/>
                <a:sym typeface="Century Gothic"/>
              </a:rPr>
              <a:t>6</a:t>
            </a:fld>
            <a:endParaRPr lang="en-US" sz="1200" b="0" i="0" u="none" strike="noStrike" cap="none">
              <a:solidFill>
                <a:srgbClr val="FFFFFF"/>
              </a:solidFill>
              <a:latin typeface="Century Gothic"/>
              <a:ea typeface="Century Gothic"/>
              <a:cs typeface="Century Gothic"/>
              <a:sym typeface="Century Gothic"/>
            </a:endParaRPr>
          </a:p>
        </p:txBody>
      </p:sp>
      <p:sp>
        <p:nvSpPr>
          <p:cNvPr id="166" name="Shape 166"/>
          <p:cNvSpPr txBox="1">
            <a:spLocks noGrp="1"/>
          </p:cNvSpPr>
          <p:nvPr>
            <p:ph type="body" idx="1"/>
          </p:nvPr>
        </p:nvSpPr>
        <p:spPr>
          <a:xfrm>
            <a:off x="838200" y="1298575"/>
            <a:ext cx="10515600" cy="4881563"/>
          </a:xfrm>
          <a:prstGeom prst="rect">
            <a:avLst/>
          </a:prstGeom>
          <a:noFill/>
          <a:ln>
            <a:noFill/>
          </a:ln>
        </p:spPr>
        <p:txBody>
          <a:bodyPr wrap="square" lIns="91425" tIns="45700" rIns="91425" bIns="45700" anchor="t" anchorCtr="0">
            <a:noAutofit/>
          </a:bodyPr>
          <a:lstStyle/>
          <a:p>
            <a:pPr marL="0" marR="0" lvl="0" indent="-152400" algn="l" rtl="0">
              <a:lnSpc>
                <a:spcPct val="90000"/>
              </a:lnSpc>
              <a:spcBef>
                <a:spcPts val="0"/>
              </a:spcBef>
              <a:spcAft>
                <a:spcPts val="0"/>
              </a:spcAft>
              <a:buClr>
                <a:srgbClr val="000000"/>
              </a:buClr>
              <a:buSzPct val="100000"/>
              <a:buFont typeface="Arial"/>
              <a:buNone/>
            </a:pPr>
            <a:r>
              <a:rPr lang="en-US" sz="2400" b="0" i="0" u="none" strike="noStrike" cap="none">
                <a:solidFill>
                  <a:srgbClr val="000000"/>
                </a:solidFill>
                <a:latin typeface="Century Gothic"/>
                <a:ea typeface="Century Gothic"/>
                <a:cs typeface="Century Gothic"/>
                <a:sym typeface="Century Gothic"/>
              </a:rPr>
              <a:t>An electronic image processor that filters out the raw information from the pen reader's scanner</a:t>
            </a:r>
          </a:p>
        </p:txBody>
      </p:sp>
      <p:pic>
        <p:nvPicPr>
          <p:cNvPr id="167" name="Shape 167"/>
          <p:cNvPicPr preferRelativeResize="0"/>
          <p:nvPr/>
        </p:nvPicPr>
        <p:blipFill rotWithShape="1">
          <a:blip r:embed="rId3">
            <a:alphaModFix/>
          </a:blip>
          <a:srcRect/>
          <a:stretch/>
        </p:blipFill>
        <p:spPr>
          <a:xfrm>
            <a:off x="965200" y="2311400"/>
            <a:ext cx="10086307" cy="2960063"/>
          </a:xfrm>
          <a:prstGeom prst="rect">
            <a:avLst/>
          </a:prstGeom>
          <a:solidFill>
            <a:srgbClr val="FFFFFF"/>
          </a:solidFill>
          <a:ln w="38100" cap="flat" cmpd="sng">
            <a:solidFill>
              <a:schemeClr val="accent1"/>
            </a:solidFill>
            <a:prstDash val="solid"/>
            <a:miter lim="800000"/>
            <a:headEnd type="none" w="med" len="med"/>
            <a:tailEnd type="none" w="med" len="med"/>
          </a:ln>
        </p:spPr>
      </p:pic>
    </p:spTree>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64"/>
                                        </p:tgtEl>
                                        <p:attrNameLst>
                                          <p:attrName>style.visibility</p:attrName>
                                        </p:attrNameLst>
                                      </p:cBhvr>
                                      <p:to>
                                        <p:strVal val="visible"/>
                                      </p:to>
                                    </p:set>
                                    <p:anim calcmode="lin" valueType="num">
                                      <p:cBhvr additive="base">
                                        <p:cTn id="7" dur="200"/>
                                        <p:tgtEl>
                                          <p:spTgt spid="16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838200" y="415925"/>
            <a:ext cx="10515600" cy="762000"/>
          </a:xfrm>
          <a:prstGeom prst="rect">
            <a:avLst/>
          </a:prstGeom>
          <a:noFill/>
          <a:ln>
            <a:noFill/>
          </a:ln>
        </p:spPr>
        <p:txBody>
          <a:bodyPr wrap="square" lIns="91425" tIns="45700" rIns="91425" bIns="45700" anchor="ctr" anchorCtr="0">
            <a:noAutofit/>
          </a:bodyPr>
          <a:lstStyle/>
          <a:p>
            <a:pPr marL="0" marR="0" lvl="0" indent="-254000" algn="l" rtl="0">
              <a:lnSpc>
                <a:spcPct val="90000"/>
              </a:lnSpc>
              <a:spcBef>
                <a:spcPts val="0"/>
              </a:spcBef>
              <a:spcAft>
                <a:spcPts val="0"/>
              </a:spcAft>
              <a:buClr>
                <a:srgbClr val="0F5F82"/>
              </a:buClr>
              <a:buSzPct val="100000"/>
              <a:buFont typeface="Century Gothic"/>
              <a:buNone/>
            </a:pPr>
            <a:r>
              <a:rPr lang="en-US" sz="4000" b="1" i="0" u="none" strike="noStrike" cap="none">
                <a:solidFill>
                  <a:srgbClr val="0F5F82"/>
                </a:solidFill>
                <a:latin typeface="Century Gothic"/>
                <a:ea typeface="Century Gothic"/>
                <a:cs typeface="Century Gothic"/>
                <a:sym typeface="Century Gothic"/>
              </a:rPr>
              <a:t>Plan of action</a:t>
            </a:r>
          </a:p>
        </p:txBody>
      </p:sp>
      <p:sp>
        <p:nvSpPr>
          <p:cNvPr id="174" name="Shape 174"/>
          <p:cNvSpPr txBox="1">
            <a:spLocks noGrp="1"/>
          </p:cNvSpPr>
          <p:nvPr>
            <p:ph type="sldNum" idx="12"/>
          </p:nvPr>
        </p:nvSpPr>
        <p:spPr>
          <a:xfrm>
            <a:off x="10977563" y="6303963"/>
            <a:ext cx="652462" cy="434975"/>
          </a:xfrm>
          <a:prstGeom prst="rect">
            <a:avLst/>
          </a:prstGeom>
          <a:solidFill>
            <a:schemeClr val="accent1"/>
          </a:solid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FFFFFF"/>
                </a:solidFill>
                <a:latin typeface="Century Gothic"/>
                <a:ea typeface="Century Gothic"/>
                <a:cs typeface="Century Gothic"/>
                <a:sym typeface="Century Gothic"/>
              </a:rPr>
              <a:t>7</a:t>
            </a:fld>
            <a:endParaRPr lang="en-US" sz="1200" b="0" i="0" u="none" strike="noStrike" cap="none">
              <a:solidFill>
                <a:srgbClr val="FFFFFF"/>
              </a:solidFill>
              <a:latin typeface="Century Gothic"/>
              <a:ea typeface="Century Gothic"/>
              <a:cs typeface="Century Gothic"/>
              <a:sym typeface="Century Gothic"/>
            </a:endParaRPr>
          </a:p>
        </p:txBody>
      </p:sp>
      <p:pic>
        <p:nvPicPr>
          <p:cNvPr id="175" name="Shape 175" descr="Resultado de imagem para nyit"/>
          <p:cNvPicPr preferRelativeResize="0"/>
          <p:nvPr/>
        </p:nvPicPr>
        <p:blipFill rotWithShape="1">
          <a:blip r:embed="rId3">
            <a:alphaModFix/>
          </a:blip>
          <a:srcRect t="10187" b="12524"/>
          <a:stretch/>
        </p:blipFill>
        <p:spPr>
          <a:xfrm>
            <a:off x="11630025" y="6303963"/>
            <a:ext cx="561413" cy="432954"/>
          </a:xfrm>
          <a:prstGeom prst="rect">
            <a:avLst/>
          </a:prstGeom>
          <a:noFill/>
          <a:ln>
            <a:noFill/>
          </a:ln>
        </p:spPr>
      </p:pic>
      <p:grpSp>
        <p:nvGrpSpPr>
          <p:cNvPr id="176" name="Shape 176"/>
          <p:cNvGrpSpPr/>
          <p:nvPr/>
        </p:nvGrpSpPr>
        <p:grpSpPr>
          <a:xfrm>
            <a:off x="1995488" y="1852613"/>
            <a:ext cx="8655563" cy="4322835"/>
            <a:chOff x="1993307" y="2440781"/>
            <a:chExt cx="7406508" cy="3699762"/>
          </a:xfrm>
        </p:grpSpPr>
        <p:pic>
          <p:nvPicPr>
            <p:cNvPr id="177" name="Shape 177"/>
            <p:cNvPicPr preferRelativeResize="0"/>
            <p:nvPr/>
          </p:nvPicPr>
          <p:blipFill rotWithShape="1">
            <a:blip r:embed="rId4">
              <a:alphaModFix/>
            </a:blip>
            <a:srcRect t="-1" b="53131"/>
            <a:stretch/>
          </p:blipFill>
          <p:spPr>
            <a:xfrm>
              <a:off x="1993307" y="2440781"/>
              <a:ext cx="4086671" cy="3254740"/>
            </a:xfrm>
            <a:prstGeom prst="rect">
              <a:avLst/>
            </a:prstGeom>
            <a:solidFill>
              <a:srgbClr val="FFFFFF"/>
            </a:solidFill>
            <a:ln>
              <a:noFill/>
            </a:ln>
          </p:spPr>
        </p:pic>
        <p:pic>
          <p:nvPicPr>
            <p:cNvPr id="178" name="Shape 178"/>
            <p:cNvPicPr preferRelativeResize="0"/>
            <p:nvPr/>
          </p:nvPicPr>
          <p:blipFill rotWithShape="1">
            <a:blip r:embed="rId5">
              <a:alphaModFix/>
            </a:blip>
            <a:srcRect t="46867"/>
            <a:stretch/>
          </p:blipFill>
          <p:spPr>
            <a:xfrm>
              <a:off x="5307613" y="2440781"/>
              <a:ext cx="4092202" cy="3699762"/>
            </a:xfrm>
            <a:prstGeom prst="rect">
              <a:avLst/>
            </a:prstGeom>
            <a:solidFill>
              <a:srgbClr val="FFFFFF"/>
            </a:solidFill>
            <a:ln>
              <a:noFill/>
            </a:ln>
          </p:spPr>
        </p:pic>
        <p:cxnSp>
          <p:nvCxnSpPr>
            <p:cNvPr id="179" name="Shape 179"/>
            <p:cNvCxnSpPr/>
            <p:nvPr/>
          </p:nvCxnSpPr>
          <p:spPr>
            <a:xfrm rot="10800000" flipH="1">
              <a:off x="3105988" y="2440781"/>
              <a:ext cx="3328170" cy="3273153"/>
            </a:xfrm>
            <a:prstGeom prst="bentConnector3">
              <a:avLst>
                <a:gd name="adj1" fmla="val 37904"/>
              </a:avLst>
            </a:prstGeom>
            <a:noFill/>
            <a:ln w="9525" cap="flat" cmpd="sng">
              <a:solidFill>
                <a:srgbClr val="000000"/>
              </a:solidFill>
              <a:prstDash val="solid"/>
              <a:miter lim="800000"/>
              <a:headEnd type="none" w="med" len="med"/>
              <a:tailEnd type="none" w="med" len="med"/>
            </a:ln>
          </p:spPr>
        </p:cxnSp>
      </p:grpSp>
      <p:sp>
        <p:nvSpPr>
          <p:cNvPr id="180" name="Shape 180"/>
          <p:cNvSpPr txBox="1">
            <a:spLocks noGrp="1"/>
          </p:cNvSpPr>
          <p:nvPr>
            <p:ph type="body" idx="1"/>
          </p:nvPr>
        </p:nvSpPr>
        <p:spPr>
          <a:xfrm>
            <a:off x="838200" y="1260475"/>
            <a:ext cx="10515600" cy="4881563"/>
          </a:xfrm>
          <a:prstGeom prst="rect">
            <a:avLst/>
          </a:prstGeom>
          <a:noFill/>
          <a:ln>
            <a:noFill/>
          </a:ln>
        </p:spPr>
        <p:txBody>
          <a:bodyPr wrap="square" lIns="91425" tIns="45700" rIns="91425" bIns="45700" anchor="t" anchorCtr="0">
            <a:noAutofit/>
          </a:bodyPr>
          <a:lstStyle/>
          <a:p>
            <a:pPr marL="0" marR="0" lvl="0" indent="-152400" algn="l" rtl="0">
              <a:lnSpc>
                <a:spcPct val="90000"/>
              </a:lnSpc>
              <a:spcBef>
                <a:spcPts val="0"/>
              </a:spcBef>
              <a:spcAft>
                <a:spcPts val="0"/>
              </a:spcAft>
              <a:buClr>
                <a:srgbClr val="000000"/>
              </a:buClr>
              <a:buSzPct val="100000"/>
              <a:buFont typeface="Arial"/>
              <a:buNone/>
            </a:pPr>
            <a:r>
              <a:rPr lang="en-US" sz="2400" b="0" i="0" u="none" strike="noStrike" cap="none">
                <a:solidFill>
                  <a:srgbClr val="000000"/>
                </a:solidFill>
                <a:latin typeface="Century Gothic"/>
                <a:ea typeface="Century Gothic"/>
                <a:cs typeface="Century Gothic"/>
                <a:sym typeface="Century Gothic"/>
              </a:rPr>
              <a:t>Color filtering diagram:</a:t>
            </a:r>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73"/>
                                        </p:tgtEl>
                                        <p:attrNameLst>
                                          <p:attrName>style.visibility</p:attrName>
                                        </p:attrNameLst>
                                      </p:cBhvr>
                                      <p:to>
                                        <p:strVal val="visible"/>
                                      </p:to>
                                    </p:set>
                                    <p:anim calcmode="lin" valueType="num">
                                      <p:cBhvr additive="base">
                                        <p:cTn id="7" dur="200"/>
                                        <p:tgtEl>
                                          <p:spTgt spid="17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838200" y="415925"/>
            <a:ext cx="10515600" cy="762000"/>
          </a:xfrm>
          <a:prstGeom prst="rect">
            <a:avLst/>
          </a:prstGeom>
          <a:noFill/>
          <a:ln>
            <a:noFill/>
          </a:ln>
        </p:spPr>
        <p:txBody>
          <a:bodyPr wrap="square" lIns="91425" tIns="45700" rIns="91425" bIns="45700" anchor="ctr" anchorCtr="0">
            <a:noAutofit/>
          </a:bodyPr>
          <a:lstStyle/>
          <a:p>
            <a:pPr marL="0" marR="0" lvl="0" indent="-254000" algn="l" rtl="0">
              <a:lnSpc>
                <a:spcPct val="90000"/>
              </a:lnSpc>
              <a:spcBef>
                <a:spcPts val="0"/>
              </a:spcBef>
              <a:spcAft>
                <a:spcPts val="0"/>
              </a:spcAft>
              <a:buClr>
                <a:srgbClr val="0F5F82"/>
              </a:buClr>
              <a:buSzPct val="100000"/>
              <a:buFont typeface="Century Gothic"/>
              <a:buNone/>
            </a:pPr>
            <a:r>
              <a:rPr lang="en-US" sz="4000" b="1" i="0" u="none" strike="noStrike" cap="none">
                <a:solidFill>
                  <a:srgbClr val="0F5F82"/>
                </a:solidFill>
                <a:latin typeface="Century Gothic"/>
                <a:ea typeface="Century Gothic"/>
                <a:cs typeface="Century Gothic"/>
                <a:sym typeface="Century Gothic"/>
              </a:rPr>
              <a:t>Plan of action</a:t>
            </a:r>
          </a:p>
        </p:txBody>
      </p:sp>
      <p:sp>
        <p:nvSpPr>
          <p:cNvPr id="187" name="Shape 187"/>
          <p:cNvSpPr txBox="1">
            <a:spLocks noGrp="1"/>
          </p:cNvSpPr>
          <p:nvPr>
            <p:ph type="sldNum" idx="12"/>
          </p:nvPr>
        </p:nvSpPr>
        <p:spPr>
          <a:xfrm>
            <a:off x="10977563" y="6303963"/>
            <a:ext cx="652462" cy="434975"/>
          </a:xfrm>
          <a:prstGeom prst="rect">
            <a:avLst/>
          </a:prstGeom>
          <a:solidFill>
            <a:schemeClr val="accent1"/>
          </a:solid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FFFFFF"/>
                </a:solidFill>
                <a:latin typeface="Century Gothic"/>
                <a:ea typeface="Century Gothic"/>
                <a:cs typeface="Century Gothic"/>
                <a:sym typeface="Century Gothic"/>
              </a:rPr>
              <a:t>8</a:t>
            </a:fld>
            <a:endParaRPr lang="en-US" sz="1200" b="0" i="0" u="none" strike="noStrike" cap="none">
              <a:solidFill>
                <a:srgbClr val="FFFFFF"/>
              </a:solidFill>
              <a:latin typeface="Century Gothic"/>
              <a:ea typeface="Century Gothic"/>
              <a:cs typeface="Century Gothic"/>
              <a:sym typeface="Century Gothic"/>
            </a:endParaRPr>
          </a:p>
        </p:txBody>
      </p:sp>
      <p:pic>
        <p:nvPicPr>
          <p:cNvPr id="188" name="Shape 188" descr="Resultado de imagem para nyit"/>
          <p:cNvPicPr preferRelativeResize="0"/>
          <p:nvPr/>
        </p:nvPicPr>
        <p:blipFill rotWithShape="1">
          <a:blip r:embed="rId3">
            <a:alphaModFix/>
          </a:blip>
          <a:srcRect t="10187" b="12524"/>
          <a:stretch/>
        </p:blipFill>
        <p:spPr>
          <a:xfrm>
            <a:off x="11630025" y="6303963"/>
            <a:ext cx="561413" cy="432954"/>
          </a:xfrm>
          <a:prstGeom prst="rect">
            <a:avLst/>
          </a:prstGeom>
          <a:noFill/>
          <a:ln>
            <a:noFill/>
          </a:ln>
        </p:spPr>
      </p:pic>
      <p:sp>
        <p:nvSpPr>
          <p:cNvPr id="189" name="Shape 189"/>
          <p:cNvSpPr txBox="1">
            <a:spLocks noGrp="1"/>
          </p:cNvSpPr>
          <p:nvPr>
            <p:ph type="body" idx="1"/>
          </p:nvPr>
        </p:nvSpPr>
        <p:spPr>
          <a:xfrm>
            <a:off x="838200" y="1260475"/>
            <a:ext cx="10515600" cy="4881563"/>
          </a:xfrm>
          <a:prstGeom prst="rect">
            <a:avLst/>
          </a:prstGeom>
          <a:noFill/>
          <a:ln>
            <a:noFill/>
          </a:ln>
        </p:spPr>
        <p:txBody>
          <a:bodyPr wrap="square" lIns="91425" tIns="45700" rIns="91425" bIns="45700" anchor="t" anchorCtr="0">
            <a:noAutofit/>
          </a:bodyPr>
          <a:lstStyle/>
          <a:p>
            <a:pPr marL="0" marR="0" lvl="0" indent="-152400" algn="l" rtl="0">
              <a:lnSpc>
                <a:spcPct val="90000"/>
              </a:lnSpc>
              <a:spcBef>
                <a:spcPts val="0"/>
              </a:spcBef>
              <a:spcAft>
                <a:spcPts val="0"/>
              </a:spcAft>
              <a:buClr>
                <a:srgbClr val="000000"/>
              </a:buClr>
              <a:buSzPct val="100000"/>
              <a:buFont typeface="Arial"/>
              <a:buNone/>
            </a:pPr>
            <a:r>
              <a:rPr lang="en-US" sz="2400" b="0" i="0" u="none" strike="noStrike" cap="none">
                <a:solidFill>
                  <a:srgbClr val="000000"/>
                </a:solidFill>
                <a:latin typeface="Century Gothic"/>
                <a:ea typeface="Century Gothic"/>
                <a:cs typeface="Century Gothic"/>
                <a:sym typeface="Century Gothic"/>
              </a:rPr>
              <a:t>Robotic Arm Control Diagram:</a:t>
            </a:r>
          </a:p>
        </p:txBody>
      </p:sp>
      <p:pic>
        <p:nvPicPr>
          <p:cNvPr id="190" name="Shape 190"/>
          <p:cNvPicPr preferRelativeResize="0"/>
          <p:nvPr/>
        </p:nvPicPr>
        <p:blipFill rotWithShape="1">
          <a:blip r:embed="rId4">
            <a:alphaModFix/>
          </a:blip>
          <a:srcRect/>
          <a:stretch/>
        </p:blipFill>
        <p:spPr>
          <a:xfrm>
            <a:off x="2387600" y="1709738"/>
            <a:ext cx="6157671" cy="4678961"/>
          </a:xfrm>
          <a:prstGeom prst="rect">
            <a:avLst/>
          </a:prstGeom>
          <a:solidFill>
            <a:srgbClr val="FFFFFF"/>
          </a:solidFill>
          <a:ln>
            <a:noFill/>
          </a:ln>
        </p:spPr>
      </p:pic>
    </p:spTree>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86"/>
                                        </p:tgtEl>
                                        <p:attrNameLst>
                                          <p:attrName>style.visibility</p:attrName>
                                        </p:attrNameLst>
                                      </p:cBhvr>
                                      <p:to>
                                        <p:strVal val="visible"/>
                                      </p:to>
                                    </p:set>
                                    <p:anim calcmode="lin" valueType="num">
                                      <p:cBhvr additive="base">
                                        <p:cTn id="7" dur="200"/>
                                        <p:tgtEl>
                                          <p:spTgt spid="18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838200" y="415925"/>
            <a:ext cx="10515600" cy="762000"/>
          </a:xfrm>
          <a:prstGeom prst="rect">
            <a:avLst/>
          </a:prstGeom>
          <a:noFill/>
          <a:ln>
            <a:noFill/>
          </a:ln>
        </p:spPr>
        <p:txBody>
          <a:bodyPr wrap="square" lIns="91425" tIns="45700" rIns="91425" bIns="45700" anchor="ctr" anchorCtr="0">
            <a:noAutofit/>
          </a:bodyPr>
          <a:lstStyle/>
          <a:p>
            <a:pPr marL="0" marR="0" lvl="0" indent="-254000" algn="l" rtl="0">
              <a:lnSpc>
                <a:spcPct val="90000"/>
              </a:lnSpc>
              <a:spcBef>
                <a:spcPts val="0"/>
              </a:spcBef>
              <a:spcAft>
                <a:spcPts val="0"/>
              </a:spcAft>
              <a:buClr>
                <a:srgbClr val="0F5F82"/>
              </a:buClr>
              <a:buSzPct val="100000"/>
              <a:buFont typeface="Century Gothic"/>
              <a:buNone/>
            </a:pPr>
            <a:r>
              <a:rPr lang="en-US" sz="4000" b="1" i="0" u="none" strike="noStrike" cap="none">
                <a:solidFill>
                  <a:srgbClr val="0F5F82"/>
                </a:solidFill>
                <a:latin typeface="Century Gothic"/>
                <a:ea typeface="Century Gothic"/>
                <a:cs typeface="Century Gothic"/>
                <a:sym typeface="Century Gothic"/>
              </a:rPr>
              <a:t>Plan of action</a:t>
            </a:r>
          </a:p>
        </p:txBody>
      </p:sp>
      <p:sp>
        <p:nvSpPr>
          <p:cNvPr id="197" name="Shape 197"/>
          <p:cNvSpPr txBox="1">
            <a:spLocks noGrp="1"/>
          </p:cNvSpPr>
          <p:nvPr>
            <p:ph type="sldNum" idx="12"/>
          </p:nvPr>
        </p:nvSpPr>
        <p:spPr>
          <a:xfrm>
            <a:off x="10977563" y="6303963"/>
            <a:ext cx="652462" cy="434975"/>
          </a:xfrm>
          <a:prstGeom prst="rect">
            <a:avLst/>
          </a:prstGeom>
          <a:solidFill>
            <a:schemeClr val="accent1"/>
          </a:solid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FFFFFF"/>
                </a:solidFill>
                <a:latin typeface="Century Gothic"/>
                <a:ea typeface="Century Gothic"/>
                <a:cs typeface="Century Gothic"/>
                <a:sym typeface="Century Gothic"/>
              </a:rPr>
              <a:t>9</a:t>
            </a:fld>
            <a:endParaRPr lang="en-US" sz="1200" b="0" i="0" u="none" strike="noStrike" cap="none">
              <a:solidFill>
                <a:srgbClr val="FFFFFF"/>
              </a:solidFill>
              <a:latin typeface="Century Gothic"/>
              <a:ea typeface="Century Gothic"/>
              <a:cs typeface="Century Gothic"/>
              <a:sym typeface="Century Gothic"/>
            </a:endParaRPr>
          </a:p>
        </p:txBody>
      </p:sp>
      <p:pic>
        <p:nvPicPr>
          <p:cNvPr id="198" name="Shape 198" descr="Resultado de imagem para nyit"/>
          <p:cNvPicPr preferRelativeResize="0"/>
          <p:nvPr/>
        </p:nvPicPr>
        <p:blipFill rotWithShape="1">
          <a:blip r:embed="rId3">
            <a:alphaModFix/>
          </a:blip>
          <a:srcRect t="10187" b="12524"/>
          <a:stretch/>
        </p:blipFill>
        <p:spPr>
          <a:xfrm>
            <a:off x="11630025" y="6303963"/>
            <a:ext cx="561413" cy="432954"/>
          </a:xfrm>
          <a:prstGeom prst="rect">
            <a:avLst/>
          </a:prstGeom>
          <a:noFill/>
          <a:ln>
            <a:noFill/>
          </a:ln>
        </p:spPr>
      </p:pic>
      <p:sp>
        <p:nvSpPr>
          <p:cNvPr id="199" name="Shape 199"/>
          <p:cNvSpPr txBox="1">
            <a:spLocks noGrp="1"/>
          </p:cNvSpPr>
          <p:nvPr>
            <p:ph type="body" idx="1"/>
          </p:nvPr>
        </p:nvSpPr>
        <p:spPr>
          <a:xfrm>
            <a:off x="838200" y="1260475"/>
            <a:ext cx="10515600" cy="4881563"/>
          </a:xfrm>
          <a:prstGeom prst="rect">
            <a:avLst/>
          </a:prstGeom>
          <a:noFill/>
          <a:ln>
            <a:noFill/>
          </a:ln>
        </p:spPr>
        <p:txBody>
          <a:bodyPr wrap="square" lIns="91425" tIns="45700" rIns="91425" bIns="45700" anchor="t" anchorCtr="0">
            <a:noAutofit/>
          </a:bodyPr>
          <a:lstStyle/>
          <a:p>
            <a:pPr marL="0" marR="0" lvl="0" indent="-152400" algn="l" rtl="0">
              <a:lnSpc>
                <a:spcPct val="90000"/>
              </a:lnSpc>
              <a:spcBef>
                <a:spcPts val="0"/>
              </a:spcBef>
              <a:spcAft>
                <a:spcPts val="0"/>
              </a:spcAft>
              <a:buClr>
                <a:srgbClr val="000000"/>
              </a:buClr>
              <a:buSzPct val="100000"/>
              <a:buFont typeface="Arial"/>
              <a:buNone/>
            </a:pPr>
            <a:r>
              <a:rPr lang="en-US" sz="2400" b="0" i="0" u="none" strike="noStrike" cap="none">
                <a:solidFill>
                  <a:srgbClr val="000000"/>
                </a:solidFill>
                <a:latin typeface="Century Gothic"/>
                <a:ea typeface="Century Gothic"/>
                <a:cs typeface="Century Gothic"/>
                <a:sym typeface="Century Gothic"/>
              </a:rPr>
              <a:t>Robot Arm Control Software Workflow:</a:t>
            </a:r>
          </a:p>
        </p:txBody>
      </p:sp>
      <p:pic>
        <p:nvPicPr>
          <p:cNvPr id="200" name="Shape 200"/>
          <p:cNvPicPr preferRelativeResize="0"/>
          <p:nvPr/>
        </p:nvPicPr>
        <p:blipFill rotWithShape="1">
          <a:blip r:embed="rId4">
            <a:alphaModFix/>
          </a:blip>
          <a:srcRect/>
          <a:stretch/>
        </p:blipFill>
        <p:spPr>
          <a:xfrm>
            <a:off x="2211388" y="1785938"/>
            <a:ext cx="7663284" cy="4723409"/>
          </a:xfrm>
          <a:prstGeom prst="rect">
            <a:avLst/>
          </a:prstGeom>
          <a:solidFill>
            <a:srgbClr val="FFFFFF"/>
          </a:solidFill>
          <a:ln>
            <a:noFill/>
          </a:ln>
        </p:spPr>
      </p:pic>
    </p:spTree>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96"/>
                                        </p:tgtEl>
                                        <p:attrNameLst>
                                          <p:attrName>style.visibility</p:attrName>
                                        </p:attrNameLst>
                                      </p:cBhvr>
                                      <p:to>
                                        <p:strVal val="visible"/>
                                      </p:to>
                                    </p:set>
                                    <p:anim calcmode="lin" valueType="num">
                                      <p:cBhvr additive="base">
                                        <p:cTn id="7" dur="200"/>
                                        <p:tgtEl>
                                          <p:spTgt spid="19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Custom 1">
      <a:dk1>
        <a:srgbClr val="0F5F82"/>
      </a:dk1>
      <a:lt1>
        <a:srgbClr val="FFFFFF"/>
      </a:lt1>
      <a:dk2>
        <a:srgbClr val="004765"/>
      </a:dk2>
      <a:lt2>
        <a:srgbClr val="FFFFFF"/>
      </a:lt2>
      <a:accent1>
        <a:srgbClr val="0F5F82"/>
      </a:accent1>
      <a:accent2>
        <a:srgbClr val="8397AB"/>
      </a:accent2>
      <a:accent3>
        <a:srgbClr val="2B3E5E"/>
      </a:accent3>
      <a:accent4>
        <a:srgbClr val="EFEFEF"/>
      </a:accent4>
      <a:accent5>
        <a:srgbClr val="006093"/>
      </a:accent5>
      <a:accent6>
        <a:srgbClr val="4E4E4E"/>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Custom 1">
      <a:dk1>
        <a:srgbClr val="0F5F82"/>
      </a:dk1>
      <a:lt1>
        <a:srgbClr val="FFFFFF"/>
      </a:lt1>
      <a:dk2>
        <a:srgbClr val="004765"/>
      </a:dk2>
      <a:lt2>
        <a:srgbClr val="FFFFFF"/>
      </a:lt2>
      <a:accent1>
        <a:srgbClr val="0F5F82"/>
      </a:accent1>
      <a:accent2>
        <a:srgbClr val="8397AB"/>
      </a:accent2>
      <a:accent3>
        <a:srgbClr val="2B3E5E"/>
      </a:accent3>
      <a:accent4>
        <a:srgbClr val="EFEFEF"/>
      </a:accent4>
      <a:accent5>
        <a:srgbClr val="006093"/>
      </a:accent5>
      <a:accent6>
        <a:srgbClr val="4E4E4E"/>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TotalTime>
  <Words>1031</Words>
  <Application>Microsoft Macintosh PowerPoint</Application>
  <PresentationFormat>Custom</PresentationFormat>
  <Paragraphs>218</Paragraphs>
  <Slides>21</Slides>
  <Notes>21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21</vt:i4>
      </vt:variant>
    </vt:vector>
  </HeadingPairs>
  <TitlesOfParts>
    <vt:vector size="26" baseType="lpstr">
      <vt:lpstr>Georgia</vt:lpstr>
      <vt:lpstr>Calibri</vt:lpstr>
      <vt:lpstr>Century Gothic</vt:lpstr>
      <vt:lpstr>1_Office Theme</vt:lpstr>
      <vt:lpstr>Office Theme</vt:lpstr>
      <vt:lpstr>AUTONOMOUS COLOR PEN READER</vt:lpstr>
      <vt:lpstr>1. INTRODUCTION</vt:lpstr>
      <vt:lpstr>Team members</vt:lpstr>
      <vt:lpstr>Existing technologies</vt:lpstr>
      <vt:lpstr>2. SOLUTION DEVELOPMENT</vt:lpstr>
      <vt:lpstr>Proposed solution</vt:lpstr>
      <vt:lpstr>Plan of action</vt:lpstr>
      <vt:lpstr>Plan of action</vt:lpstr>
      <vt:lpstr>Plan of action</vt:lpstr>
      <vt:lpstr>Simulations</vt:lpstr>
      <vt:lpstr>Simulations</vt:lpstr>
      <vt:lpstr>Simulations</vt:lpstr>
      <vt:lpstr>Simulations</vt:lpstr>
      <vt:lpstr>Simulations</vt:lpstr>
      <vt:lpstr>Standard</vt:lpstr>
      <vt:lpstr> Commercialization</vt:lpstr>
      <vt:lpstr>Limitations and further development</vt:lpstr>
      <vt:lpstr>3. IMPACT</vt:lpstr>
      <vt:lpstr>Impact</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COLOR PEN READER</dc:title>
  <dc:creator>Paulo Saloto</dc:creator>
  <cp:lastModifiedBy>Darasimi Adeniyi</cp:lastModifiedBy>
  <cp:revision>10</cp:revision>
  <dcterms:modified xsi:type="dcterms:W3CDTF">2017-12-13T07:06:44Z</dcterms:modified>
</cp:coreProperties>
</file>