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52D07-470D-4ABA-A01B-72C266902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B9AAE2-0CDF-47D7-83BF-0C31905F0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9540A-5CCF-4E22-9736-32856BAC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C7D-E6C6-42B1-A2C9-B5F4BFA4537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10310-202E-4045-9798-78D2F300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4A66B1-3FDC-442A-B054-EE5BF14D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656-CBA1-4064-9D79-B2F396F6A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78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7A5C3-9DCE-4BDB-9693-D04516C0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41FD7F-2029-41E1-90D8-C89176676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A1242F-B7D6-4933-9240-FC4E8822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C7D-E6C6-42B1-A2C9-B5F4BFA4537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13A9E-0AD4-4C7C-8D44-FDA0CAD5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93392-5964-450D-AE09-B8D9406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656-CBA1-4064-9D79-B2F396F6A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62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819E31-C9C9-43DB-8B16-B69C0CFFD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B956FF-577E-4CCD-844A-240B178DC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38C0F-4050-47AE-9C2B-073D1EFD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C7D-E6C6-42B1-A2C9-B5F4BFA4537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8FB14-8236-4649-90D7-3676208A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F11A8-0535-44FB-9370-733A4FA9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656-CBA1-4064-9D79-B2F396F6A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82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0F713-F165-4375-A901-2955BBC6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51A7A-5A29-46CA-B8E0-57D7F5EC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6125E2-0C3F-4A45-92D0-D963E16F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C7D-E6C6-42B1-A2C9-B5F4BFA4537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775562-7D7B-4C91-9442-7D7E5ED9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10BA33-EB14-469C-A146-E913AED7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656-CBA1-4064-9D79-B2F396F6A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7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00B27-3D33-40BA-A0EA-1C3586A4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B44076-C33C-4B83-9844-CABC4E18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F5CD2-D21C-450A-BB0F-6CBAAD7F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C7D-E6C6-42B1-A2C9-B5F4BFA4537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34827-9A64-4CCA-98FC-6D9CE4BA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D35E2-CC81-4C2A-B8DE-7039E6CD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656-CBA1-4064-9D79-B2F396F6A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15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A688E-54AA-497F-8383-A615BB3D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F9BEE-6D3B-40EF-8DEE-7050E719C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96F26C-1A12-448A-B621-0A5174FB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40D3F6-4A62-4BBD-8539-0A83CF21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C7D-E6C6-42B1-A2C9-B5F4BFA4537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74DEDF-746D-4F60-8F4E-B37FD30F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AF1FD9-55EE-47A1-876E-C99E15E3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656-CBA1-4064-9D79-B2F396F6A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15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FEEC9-1391-42D0-AC80-99332429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31CC76-2DC0-4E25-9D23-E263D85F5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DD0775-5001-4D62-A710-D1E6A5E1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80E434-F58F-4B60-9C10-32049F57F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0EE185-1766-4802-9CA3-B6BD10651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145126-0D89-4CE4-95B2-A672E73A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C7D-E6C6-42B1-A2C9-B5F4BFA4537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17559D-08E5-4E0D-A870-F4CF0B75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F74769-3683-445F-AEC6-5C4CBFFB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656-CBA1-4064-9D79-B2F396F6A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38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409C5-B897-43F2-97B6-337B231B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E74232-10E7-45A8-B337-B0344ED6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C7D-E6C6-42B1-A2C9-B5F4BFA4537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79EC11-9F09-4D90-B256-EE1A8895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1547AE-A738-4BE3-B44F-C2A81FFD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656-CBA1-4064-9D79-B2F396F6A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7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52505-93E2-438D-877E-D6FB54F6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C7D-E6C6-42B1-A2C9-B5F4BFA4537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A0E2CC-4E5A-4414-88BF-F7A64E4C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E53076-30DE-460E-A235-6438D30D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656-CBA1-4064-9D79-B2F396F6A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24ED9-1F03-4E44-A377-8A59717D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B0230-6460-4A7A-81D5-1F195529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2A2D9A-8F70-4C60-9F45-E7CF4A8E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7DD522-A3C6-4ABC-9F64-0A10113D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C7D-E6C6-42B1-A2C9-B5F4BFA4537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62A00-79C7-4235-A8AB-74CA13AC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A4800-A7B0-4F19-9E4F-784A4D6A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656-CBA1-4064-9D79-B2F396F6A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89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6CDD3-E48E-4C78-93D4-A85DCB20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7F0F85-61ED-4979-AF04-66B016F8A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A4D3BB-A574-42D7-9F65-0BDAE40B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BC8293-6837-4B7B-A887-62739536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C7D-E6C6-42B1-A2C9-B5F4BFA4537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B698C9-1467-463C-B150-01B20710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4E2DFA-B591-4FE2-846E-B44330D2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656-CBA1-4064-9D79-B2F396F6A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24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AAFC65-DABD-4034-A1B1-AC9263A0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F66AB-B843-4259-BCAD-804E1AE31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DC187-15F7-4AE7-BBA7-7D3691927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4C7D-E6C6-42B1-A2C9-B5F4BFA4537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9C06E-EC2A-40EA-9C52-A5ECFAF80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4341B-0F5C-4AA4-8F85-5D3E602E0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06656-CBA1-4064-9D79-B2F396F6A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42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4E879-E673-42CA-9A9A-BF8FF0368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004"/>
            <a:ext cx="9144000" cy="1228776"/>
          </a:xfrm>
        </p:spPr>
        <p:txBody>
          <a:bodyPr/>
          <a:lstStyle/>
          <a:p>
            <a:r>
              <a:rPr lang="de-DE" dirty="0"/>
              <a:t>Exchange </a:t>
            </a:r>
            <a:r>
              <a:rPr lang="de-DE" dirty="0" err="1"/>
              <a:t>Types</a:t>
            </a:r>
            <a:r>
              <a:rPr lang="de-DE" dirty="0"/>
              <a:t>: </a:t>
            </a:r>
            <a:r>
              <a:rPr lang="de-DE" dirty="0" err="1"/>
              <a:t>Direct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F4DC89-9936-4901-B5B3-F77A9091FBA1}"/>
              </a:ext>
            </a:extLst>
          </p:cNvPr>
          <p:cNvSpPr/>
          <p:nvPr/>
        </p:nvSpPr>
        <p:spPr>
          <a:xfrm>
            <a:off x="1934678" y="2646946"/>
            <a:ext cx="2114808" cy="1002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Exchange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CAE3A5-3F1E-488B-B616-A3B42F4A09C7}"/>
              </a:ext>
            </a:extLst>
          </p:cNvPr>
          <p:cNvSpPr/>
          <p:nvPr/>
        </p:nvSpPr>
        <p:spPr>
          <a:xfrm>
            <a:off x="6999428" y="2646945"/>
            <a:ext cx="2114808" cy="1002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156B1D0-53CD-475E-837B-BE3D167CA43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049486" y="3148190"/>
            <a:ext cx="2949942" cy="1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92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4E879-E673-42CA-9A9A-BF8FF0368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004"/>
            <a:ext cx="9144000" cy="1228776"/>
          </a:xfrm>
        </p:spPr>
        <p:txBody>
          <a:bodyPr/>
          <a:lstStyle/>
          <a:p>
            <a:r>
              <a:rPr lang="de-DE" dirty="0"/>
              <a:t>Exchange </a:t>
            </a:r>
            <a:r>
              <a:rPr lang="de-DE" dirty="0" err="1"/>
              <a:t>Types</a:t>
            </a:r>
            <a:r>
              <a:rPr lang="de-DE" dirty="0"/>
              <a:t>: </a:t>
            </a:r>
            <a:r>
              <a:rPr lang="de-DE" dirty="0" err="1"/>
              <a:t>Fanout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F4DC89-9936-4901-B5B3-F77A9091FBA1}"/>
              </a:ext>
            </a:extLst>
          </p:cNvPr>
          <p:cNvSpPr/>
          <p:nvPr/>
        </p:nvSpPr>
        <p:spPr>
          <a:xfrm>
            <a:off x="2124863" y="3262963"/>
            <a:ext cx="2114808" cy="1002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Exchange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CAE3A5-3F1E-488B-B616-A3B42F4A09C7}"/>
              </a:ext>
            </a:extLst>
          </p:cNvPr>
          <p:cNvSpPr/>
          <p:nvPr/>
        </p:nvSpPr>
        <p:spPr>
          <a:xfrm>
            <a:off x="7952329" y="1992427"/>
            <a:ext cx="2114808" cy="1002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 1</a:t>
            </a:r>
          </a:p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156B1D0-53CD-475E-837B-BE3D167CA43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39671" y="2493672"/>
            <a:ext cx="3712658" cy="1270536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4F08872-5824-42F3-9748-974485362B97}"/>
              </a:ext>
            </a:extLst>
          </p:cNvPr>
          <p:cNvSpPr/>
          <p:nvPr/>
        </p:nvSpPr>
        <p:spPr>
          <a:xfrm>
            <a:off x="7952329" y="3191138"/>
            <a:ext cx="2114808" cy="1002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46DE92B-3E59-4E1E-AC76-6C48B72B3F82}"/>
              </a:ext>
            </a:extLst>
          </p:cNvPr>
          <p:cNvSpPr/>
          <p:nvPr/>
        </p:nvSpPr>
        <p:spPr>
          <a:xfrm>
            <a:off x="7952329" y="4586072"/>
            <a:ext cx="2114808" cy="1002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 3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1C2FE08-DC22-486B-9D53-54B3FCAD93F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4239671" y="3692383"/>
            <a:ext cx="3712658" cy="71825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4BDD3C8-BD1D-4481-9DD7-019D09853D43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239671" y="3764208"/>
            <a:ext cx="3712658" cy="1323109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lue envelope icon Royalty Free Vector Image - VectorStock">
            <a:extLst>
              <a:ext uri="{FF2B5EF4-FFF2-40B4-BE49-F238E27FC236}">
                <a16:creationId xmlns:a16="http://schemas.microsoft.com/office/drawing/2014/main" id="{ED923E10-5708-42FF-B9C2-0C52F6D55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0" t="17634" r="19605" b="28612"/>
          <a:stretch/>
        </p:blipFill>
        <p:spPr bwMode="auto">
          <a:xfrm>
            <a:off x="2893509" y="1382780"/>
            <a:ext cx="558266" cy="53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2929DC0-E12F-4C9C-9C1E-F64E7C18547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182267" y="2127183"/>
            <a:ext cx="0" cy="1135780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4E879-E673-42CA-9A9A-BF8FF0368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004"/>
            <a:ext cx="9144000" cy="1228776"/>
          </a:xfrm>
        </p:spPr>
        <p:txBody>
          <a:bodyPr/>
          <a:lstStyle/>
          <a:p>
            <a:r>
              <a:rPr lang="de-DE" dirty="0"/>
              <a:t>Routing Keys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F4DC89-9936-4901-B5B3-F77A9091FBA1}"/>
              </a:ext>
            </a:extLst>
          </p:cNvPr>
          <p:cNvSpPr/>
          <p:nvPr/>
        </p:nvSpPr>
        <p:spPr>
          <a:xfrm>
            <a:off x="2124863" y="3262963"/>
            <a:ext cx="2114808" cy="1002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Exchange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CAE3A5-3F1E-488B-B616-A3B42F4A09C7}"/>
              </a:ext>
            </a:extLst>
          </p:cNvPr>
          <p:cNvSpPr/>
          <p:nvPr/>
        </p:nvSpPr>
        <p:spPr>
          <a:xfrm>
            <a:off x="7952329" y="1992427"/>
            <a:ext cx="2114808" cy="1002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  <a:p>
            <a:pPr algn="ctr"/>
            <a:r>
              <a:rPr lang="de-DE" dirty="0"/>
              <a:t>Routing Key: „fast“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156B1D0-53CD-475E-837B-BE3D167CA43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39671" y="2493672"/>
            <a:ext cx="3712658" cy="1270536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4F08872-5824-42F3-9748-974485362B97}"/>
              </a:ext>
            </a:extLst>
          </p:cNvPr>
          <p:cNvSpPr/>
          <p:nvPr/>
        </p:nvSpPr>
        <p:spPr>
          <a:xfrm>
            <a:off x="7952329" y="3191138"/>
            <a:ext cx="2114808" cy="1002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  <a:p>
            <a:pPr algn="ctr"/>
            <a:r>
              <a:rPr lang="de-DE" dirty="0"/>
              <a:t>Routing Key: „fast“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46DE92B-3E59-4E1E-AC76-6C48B72B3F82}"/>
              </a:ext>
            </a:extLst>
          </p:cNvPr>
          <p:cNvSpPr/>
          <p:nvPr/>
        </p:nvSpPr>
        <p:spPr>
          <a:xfrm>
            <a:off x="7952329" y="4586072"/>
            <a:ext cx="2114808" cy="1002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  <a:p>
            <a:pPr algn="ctr"/>
            <a:r>
              <a:rPr lang="de-DE" dirty="0"/>
              <a:t>Routing Key: „fast“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1C2FE08-DC22-486B-9D53-54B3FCAD93F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4239671" y="3692383"/>
            <a:ext cx="3712658" cy="71825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4BDD3C8-BD1D-4481-9DD7-019D09853D43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239671" y="3764208"/>
            <a:ext cx="3712658" cy="1323109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lue envelope icon Royalty Free Vector Image - VectorStock">
            <a:extLst>
              <a:ext uri="{FF2B5EF4-FFF2-40B4-BE49-F238E27FC236}">
                <a16:creationId xmlns:a16="http://schemas.microsoft.com/office/drawing/2014/main" id="{ED923E10-5708-42FF-B9C2-0C52F6D55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0" t="17634" r="19605" b="28612"/>
          <a:stretch/>
        </p:blipFill>
        <p:spPr bwMode="auto">
          <a:xfrm>
            <a:off x="2893509" y="1382780"/>
            <a:ext cx="558266" cy="53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2929DC0-E12F-4C9C-9C1E-F64E7C18547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172642" y="2611556"/>
            <a:ext cx="9625" cy="651407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BC70BF9-390C-4193-A5BC-74B34966CB5F}"/>
              </a:ext>
            </a:extLst>
          </p:cNvPr>
          <p:cNvSpPr txBox="1"/>
          <p:nvPr/>
        </p:nvSpPr>
        <p:spPr>
          <a:xfrm>
            <a:off x="2317222" y="2071766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Routing </a:t>
            </a:r>
            <a:r>
              <a:rPr lang="de-DE" dirty="0" err="1"/>
              <a:t>key</a:t>
            </a:r>
            <a:r>
              <a:rPr lang="de-DE" dirty="0"/>
              <a:t>: „fast“</a:t>
            </a:r>
          </a:p>
        </p:txBody>
      </p:sp>
    </p:spTree>
    <p:extLst>
      <p:ext uri="{BB962C8B-B14F-4D97-AF65-F5344CB8AC3E}">
        <p14:creationId xmlns:p14="http://schemas.microsoft.com/office/powerpoint/2010/main" val="45655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4E879-E673-42CA-9A9A-BF8FF0368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004"/>
            <a:ext cx="9144000" cy="1228776"/>
          </a:xfrm>
        </p:spPr>
        <p:txBody>
          <a:bodyPr/>
          <a:lstStyle/>
          <a:p>
            <a:r>
              <a:rPr lang="de-DE" dirty="0"/>
              <a:t>Exchange </a:t>
            </a:r>
            <a:r>
              <a:rPr lang="de-DE" dirty="0" err="1"/>
              <a:t>Types</a:t>
            </a:r>
            <a:r>
              <a:rPr lang="de-DE" dirty="0"/>
              <a:t>: Topic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F4DC89-9936-4901-B5B3-F77A9091FBA1}"/>
              </a:ext>
            </a:extLst>
          </p:cNvPr>
          <p:cNvSpPr/>
          <p:nvPr/>
        </p:nvSpPr>
        <p:spPr>
          <a:xfrm>
            <a:off x="2124863" y="3262963"/>
            <a:ext cx="2114808" cy="1002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Exchange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CAE3A5-3F1E-488B-B616-A3B42F4A09C7}"/>
              </a:ext>
            </a:extLst>
          </p:cNvPr>
          <p:cNvSpPr/>
          <p:nvPr/>
        </p:nvSpPr>
        <p:spPr>
          <a:xfrm>
            <a:off x="7952328" y="1992427"/>
            <a:ext cx="3944495" cy="1002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 1</a:t>
            </a:r>
          </a:p>
          <a:p>
            <a:pPr algn="ctr"/>
            <a:r>
              <a:rPr lang="de-DE" dirty="0"/>
              <a:t>Routing Key: „</a:t>
            </a:r>
            <a:r>
              <a:rPr lang="de-DE" dirty="0" err="1"/>
              <a:t>package</a:t>
            </a:r>
            <a:r>
              <a:rPr lang="de-DE" dirty="0"/>
              <a:t>.*. national“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156B1D0-53CD-475E-837B-BE3D167CA43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239671" y="2493672"/>
            <a:ext cx="3712657" cy="1270536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1C2FE08-DC22-486B-9D53-54B3FCAD93F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239671" y="3692383"/>
            <a:ext cx="3712658" cy="71825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4BDD3C8-BD1D-4481-9DD7-019D09853D4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39671" y="3764208"/>
            <a:ext cx="3712658" cy="1323109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lue envelope icon Royalty Free Vector Image - VectorStock">
            <a:extLst>
              <a:ext uri="{FF2B5EF4-FFF2-40B4-BE49-F238E27FC236}">
                <a16:creationId xmlns:a16="http://schemas.microsoft.com/office/drawing/2014/main" id="{ED923E10-5708-42FF-B9C2-0C52F6D55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0" t="17634" r="19605" b="28612"/>
          <a:stretch/>
        </p:blipFill>
        <p:spPr bwMode="auto">
          <a:xfrm>
            <a:off x="2893509" y="1382780"/>
            <a:ext cx="558266" cy="53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2929DC0-E12F-4C9C-9C1E-F64E7C18547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172642" y="2611556"/>
            <a:ext cx="9625" cy="651407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BC70BF9-390C-4193-A5BC-74B34966CB5F}"/>
              </a:ext>
            </a:extLst>
          </p:cNvPr>
          <p:cNvSpPr txBox="1"/>
          <p:nvPr/>
        </p:nvSpPr>
        <p:spPr>
          <a:xfrm>
            <a:off x="1524000" y="2042245"/>
            <a:ext cx="347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Routing </a:t>
            </a:r>
            <a:r>
              <a:rPr lang="de-DE" dirty="0" err="1"/>
              <a:t>key</a:t>
            </a:r>
            <a:r>
              <a:rPr lang="de-DE" dirty="0"/>
              <a:t>: „</a:t>
            </a:r>
            <a:r>
              <a:rPr lang="de-DE" dirty="0" err="1"/>
              <a:t>package.fast.national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A501659-44E7-457D-9EC7-9EDAA118A4EE}"/>
              </a:ext>
            </a:extLst>
          </p:cNvPr>
          <p:cNvSpPr/>
          <p:nvPr/>
        </p:nvSpPr>
        <p:spPr>
          <a:xfrm>
            <a:off x="7952327" y="3191138"/>
            <a:ext cx="3944495" cy="1002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 2</a:t>
            </a:r>
          </a:p>
          <a:p>
            <a:pPr algn="ctr"/>
            <a:r>
              <a:rPr lang="de-DE" dirty="0"/>
              <a:t>Routing Key: „ #.national“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E6B1E5B-2CBC-4631-AA89-091A47244601}"/>
              </a:ext>
            </a:extLst>
          </p:cNvPr>
          <p:cNvSpPr/>
          <p:nvPr/>
        </p:nvSpPr>
        <p:spPr>
          <a:xfrm>
            <a:off x="7952327" y="4586071"/>
            <a:ext cx="3944495" cy="1002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 3</a:t>
            </a:r>
          </a:p>
          <a:p>
            <a:pPr algn="ctr"/>
            <a:r>
              <a:rPr lang="de-DE" dirty="0"/>
              <a:t>Routing Key: „ </a:t>
            </a:r>
            <a:r>
              <a:rPr lang="de-DE" dirty="0" err="1"/>
              <a:t>package.fast.national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8803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4E879-E673-42CA-9A9A-BF8FF0368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004"/>
            <a:ext cx="9144000" cy="1228776"/>
          </a:xfrm>
        </p:spPr>
        <p:txBody>
          <a:bodyPr/>
          <a:lstStyle/>
          <a:p>
            <a:r>
              <a:rPr lang="de-DE" dirty="0" err="1"/>
              <a:t>MassTransit</a:t>
            </a:r>
            <a:r>
              <a:rPr lang="de-DE" dirty="0"/>
              <a:t> and </a:t>
            </a:r>
            <a:r>
              <a:rPr lang="de-DE" dirty="0" err="1"/>
              <a:t>RabbitMQ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F4DC89-9936-4901-B5B3-F77A9091FBA1}"/>
              </a:ext>
            </a:extLst>
          </p:cNvPr>
          <p:cNvSpPr/>
          <p:nvPr/>
        </p:nvSpPr>
        <p:spPr>
          <a:xfrm>
            <a:off x="1524000" y="3311089"/>
            <a:ext cx="2114808" cy="1002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Exchange</a:t>
            </a:r>
            <a:br>
              <a:rPr lang="de-DE" dirty="0"/>
            </a:br>
            <a:r>
              <a:rPr lang="de-DE" dirty="0"/>
              <a:t>Message Type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CAE3A5-3F1E-488B-B616-A3B42F4A09C7}"/>
              </a:ext>
            </a:extLst>
          </p:cNvPr>
          <p:cNvSpPr/>
          <p:nvPr/>
        </p:nvSpPr>
        <p:spPr>
          <a:xfrm>
            <a:off x="8847478" y="1943432"/>
            <a:ext cx="2114808" cy="1002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 1</a:t>
            </a:r>
          </a:p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156B1D0-53CD-475E-837B-BE3D167CA433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638808" y="2444678"/>
            <a:ext cx="1399788" cy="1367656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4F08872-5824-42F3-9748-974485362B97}"/>
              </a:ext>
            </a:extLst>
          </p:cNvPr>
          <p:cNvSpPr/>
          <p:nvPr/>
        </p:nvSpPr>
        <p:spPr>
          <a:xfrm>
            <a:off x="8847478" y="3258337"/>
            <a:ext cx="2114808" cy="1002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46DE92B-3E59-4E1E-AC76-6C48B72B3F82}"/>
              </a:ext>
            </a:extLst>
          </p:cNvPr>
          <p:cNvSpPr/>
          <p:nvPr/>
        </p:nvSpPr>
        <p:spPr>
          <a:xfrm>
            <a:off x="8847478" y="4814823"/>
            <a:ext cx="2114808" cy="1002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 3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1C2FE08-DC22-486B-9D53-54B3FCAD93F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3638808" y="3812334"/>
            <a:ext cx="1399788" cy="12552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4BDD3C8-BD1D-4481-9DD7-019D09853D43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3638808" y="3812334"/>
            <a:ext cx="1399788" cy="1503734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lue envelope icon Royalty Free Vector Image - VectorStock">
            <a:extLst>
              <a:ext uri="{FF2B5EF4-FFF2-40B4-BE49-F238E27FC236}">
                <a16:creationId xmlns:a16="http://schemas.microsoft.com/office/drawing/2014/main" id="{ED923E10-5708-42FF-B9C2-0C52F6D55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0" t="17634" r="19605" b="28612"/>
          <a:stretch/>
        </p:blipFill>
        <p:spPr bwMode="auto">
          <a:xfrm>
            <a:off x="169560" y="3476793"/>
            <a:ext cx="558266" cy="53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2929DC0-E12F-4C9C-9C1E-F64E7C18547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15897" y="3812334"/>
            <a:ext cx="708103" cy="0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8AF4EF8-2DD1-4CF3-B71C-DD07F1699C72}"/>
              </a:ext>
            </a:extLst>
          </p:cNvPr>
          <p:cNvSpPr/>
          <p:nvPr/>
        </p:nvSpPr>
        <p:spPr>
          <a:xfrm>
            <a:off x="5038596" y="3323641"/>
            <a:ext cx="2114808" cy="1002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Exchange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Queue 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64ECEF6-0B85-47C3-A350-FAAA177A1142}"/>
              </a:ext>
            </a:extLst>
          </p:cNvPr>
          <p:cNvSpPr/>
          <p:nvPr/>
        </p:nvSpPr>
        <p:spPr>
          <a:xfrm>
            <a:off x="5038596" y="1943433"/>
            <a:ext cx="2114808" cy="1002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Exchange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Queue 1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5844BDD-43D9-4755-B7B3-B23CB82D5178}"/>
              </a:ext>
            </a:extLst>
          </p:cNvPr>
          <p:cNvSpPr/>
          <p:nvPr/>
        </p:nvSpPr>
        <p:spPr>
          <a:xfrm>
            <a:off x="5038596" y="4814823"/>
            <a:ext cx="2114808" cy="1002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Exchange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Queue 3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9FF1737-0156-4C83-85E2-D90A5892E4D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153404" y="3744956"/>
            <a:ext cx="1694074" cy="14626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C2E83AD-2B05-4F8F-AE68-1D26675A203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153404" y="5316067"/>
            <a:ext cx="1694074" cy="1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9F785B1-4C59-4421-94EA-3D341EA2D15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153404" y="2425469"/>
            <a:ext cx="1694074" cy="19208"/>
          </a:xfrm>
          <a:prstGeom prst="straightConnector1">
            <a:avLst/>
          </a:prstGeom>
          <a:ln w="47625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7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Exchange Types: Direct</vt:lpstr>
      <vt:lpstr>Exchange Types: Fanout</vt:lpstr>
      <vt:lpstr>Routing Keys</vt:lpstr>
      <vt:lpstr>Exchange Types: Topic</vt:lpstr>
      <vt:lpstr>MassTransit and RabbitMQ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 Types: Direct</dc:title>
  <dc:creator>Christoph Siegel</dc:creator>
  <cp:lastModifiedBy>Christoph Siegel</cp:lastModifiedBy>
  <cp:revision>7</cp:revision>
  <dcterms:created xsi:type="dcterms:W3CDTF">2021-03-04T11:42:48Z</dcterms:created>
  <dcterms:modified xsi:type="dcterms:W3CDTF">2021-03-12T22:48:58Z</dcterms:modified>
</cp:coreProperties>
</file>