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-690" y="8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Green Point System for a Sustainable Campus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Project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lang="en-IN" dirty="0"/>
              <a:t>Aadesh A Kumar</a:t>
            </a:r>
            <a:r>
              <a:rPr dirty="0"/>
              <a:t> – Team Lead,</a:t>
            </a:r>
            <a:r>
              <a:rPr lang="en-IN" dirty="0"/>
              <a:t>Idea </a:t>
            </a:r>
            <a:r>
              <a:rPr lang="en-IN" dirty="0" err="1"/>
              <a:t>Contribution,Backend</a:t>
            </a:r>
            <a:r>
              <a:rPr lang="en-IN" dirty="0"/>
              <a:t> Developer</a:t>
            </a:r>
            <a:r>
              <a:rPr dirty="0"/>
              <a:t>.</a:t>
            </a:r>
          </a:p>
          <a:p>
            <a:pPr>
              <a:defRPr sz="1400"/>
            </a:pPr>
            <a:r>
              <a:rPr lang="en-IN" dirty="0"/>
              <a:t>Akshay S</a:t>
            </a:r>
            <a:r>
              <a:rPr dirty="0"/>
              <a:t> – </a:t>
            </a:r>
            <a:r>
              <a:rPr lang="en-IN" dirty="0"/>
              <a:t>Frontend </a:t>
            </a:r>
            <a:r>
              <a:rPr lang="en-IN" dirty="0" err="1"/>
              <a:t>Developer,Presentation</a:t>
            </a:r>
            <a:r>
              <a:rPr lang="en-IN" dirty="0"/>
              <a:t> .</a:t>
            </a:r>
            <a:endParaRPr dirty="0"/>
          </a:p>
          <a:p>
            <a:pPr>
              <a:defRPr sz="1400"/>
            </a:pPr>
            <a:r>
              <a:rPr lang="en-IN" dirty="0"/>
              <a:t>Adarsh R Raj</a:t>
            </a:r>
            <a:r>
              <a:rPr dirty="0"/>
              <a:t> – </a:t>
            </a:r>
            <a:r>
              <a:rPr lang="en-IN" dirty="0"/>
              <a:t>Frontend Developer , </a:t>
            </a:r>
            <a:r>
              <a:rPr lang="en-IN" dirty="0" err="1"/>
              <a:t>Github</a:t>
            </a:r>
            <a:r>
              <a:rPr lang="en-IN" dirty="0"/>
              <a:t> Documentation.</a:t>
            </a:r>
            <a:endParaRPr dirty="0"/>
          </a:p>
          <a:p>
            <a:pPr>
              <a:defRPr sz="1400"/>
            </a:pPr>
            <a:r>
              <a:rPr lang="en-IN" dirty="0"/>
              <a:t>Saurav B</a:t>
            </a:r>
            <a:r>
              <a:rPr dirty="0"/>
              <a:t>– </a:t>
            </a:r>
            <a:r>
              <a:rPr lang="en-US" dirty="0"/>
              <a:t>Concept &amp; Documentation , Backend Developer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lang="en-US" dirty="0"/>
              <a:t>3. Green Campus Tools</a:t>
            </a:r>
          </a:p>
          <a:p>
            <a:pPr marL="0" indent="0">
              <a:buNone/>
              <a:defRPr sz="1400"/>
            </a:pPr>
            <a:r>
              <a:rPr lang="en-US" dirty="0"/>
              <a:t>	Develop tools tailored for campuses to promote </a:t>
            </a:r>
            <a:r>
              <a:rPr lang="en-US" dirty="0" err="1"/>
              <a:t>sustainability.Example</a:t>
            </a:r>
            <a:r>
              <a:rPr lang="en-US" dirty="0"/>
              <a:t>: energy usage dashboard, green club management system, eco-volunteer hours tracker.</a:t>
            </a:r>
          </a:p>
          <a:p>
            <a:pPr>
              <a:defRPr sz="1400"/>
            </a:pPr>
            <a:endParaRPr lang="en-US" dirty="0"/>
          </a:p>
          <a:p>
            <a:pPr>
              <a:defRPr sz="1400"/>
            </a:pPr>
            <a:r>
              <a:rPr lang="en-GB" dirty="0"/>
              <a:t>5. Local Eco Events &amp; Networking</a:t>
            </a:r>
          </a:p>
          <a:p>
            <a:pPr marL="0" indent="0">
              <a:buNone/>
              <a:defRPr sz="1400"/>
            </a:pPr>
            <a:r>
              <a:rPr lang="en-GB" dirty="0"/>
              <a:t>	Platforms to organize, join, or promote clean-up drives, tree planting, or awareness sessions — powered by real-time participation and feedback.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Year-round campus engagement model to encourage eco-friendly activities.</a:t>
            </a:r>
          </a:p>
          <a:p>
            <a:pPr>
              <a:defRPr sz="1400"/>
            </a:pPr>
            <a:r>
              <a:rPr dirty="0"/>
              <a:t>Students earn points for environmental and social awareness tasks.</a:t>
            </a:r>
          </a:p>
          <a:p>
            <a:pPr>
              <a:defRPr sz="1400"/>
            </a:pPr>
            <a:r>
              <a:rPr dirty="0"/>
              <a:t>Gamifies sustainability on campus.</a:t>
            </a:r>
          </a:p>
          <a:p>
            <a:pPr>
              <a:defRPr sz="1400"/>
            </a:pPr>
            <a:r>
              <a:rPr dirty="0"/>
              <a:t>Uses volunteer verification and GitHub documentation.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Encourage consistent participation in sustainability efforts.</a:t>
            </a:r>
          </a:p>
          <a:p>
            <a:pPr>
              <a:defRPr sz="1400"/>
            </a:pPr>
            <a:r>
              <a:rPr dirty="0"/>
              <a:t>Reward meaningful contributions with badges and prizes.</a:t>
            </a:r>
          </a:p>
          <a:p>
            <a:pPr>
              <a:defRPr sz="1400"/>
            </a:pPr>
            <a:r>
              <a:rPr dirty="0"/>
              <a:t>Build year-wise eco-leaders through gamification.</a:t>
            </a:r>
          </a:p>
          <a:p>
            <a:pPr>
              <a:defRPr sz="1400"/>
            </a:pPr>
            <a:r>
              <a:rPr dirty="0"/>
              <a:t>Create visible campus impact.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Activity-based points system.</a:t>
            </a:r>
          </a:p>
          <a:p>
            <a:pPr>
              <a:defRPr sz="1400"/>
            </a:pPr>
            <a:r>
              <a:rPr dirty="0"/>
              <a:t>Volunteer verification (</a:t>
            </a:r>
            <a:r>
              <a:rPr lang="en-IN" dirty="0"/>
              <a:t>dedicated</a:t>
            </a:r>
            <a:r>
              <a:rPr dirty="0"/>
              <a:t> volunteers approve activities).</a:t>
            </a:r>
          </a:p>
          <a:p>
            <a:pPr>
              <a:defRPr sz="1400"/>
            </a:pPr>
            <a:r>
              <a:rPr lang="en-GB" dirty="0"/>
              <a:t>Green badge for scoring at least 60% of the points (minimum criteria).</a:t>
            </a:r>
          </a:p>
          <a:p>
            <a:pPr>
              <a:defRPr sz="1400"/>
            </a:pPr>
            <a:r>
              <a:rPr dirty="0"/>
              <a:t>Top 3 in each year get special prizes.</a:t>
            </a:r>
            <a:endParaRPr lang="en-US" dirty="0"/>
          </a:p>
          <a:p>
            <a:pPr>
              <a:defRPr sz="1400"/>
            </a:pPr>
            <a:r>
              <a:rPr lang="en-GB" dirty="0"/>
              <a:t>Web app for tracking and leaderboards.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Detailed Activity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lang="en-IN" dirty="0"/>
              <a:t>TASK</a:t>
            </a:r>
            <a:r>
              <a:rPr dirty="0"/>
              <a:t>1 Waste Collection (5 mins) – 2 points .</a:t>
            </a:r>
          </a:p>
          <a:p>
            <a:pPr>
              <a:defRPr sz="1400"/>
            </a:pPr>
            <a:r>
              <a:rPr lang="en-IN" dirty="0"/>
              <a:t>TASK</a:t>
            </a:r>
            <a:r>
              <a:rPr dirty="0"/>
              <a:t>2 Poster Campaign (10 posters) – 5 points .</a:t>
            </a:r>
          </a:p>
          <a:p>
            <a:pPr>
              <a:defRPr sz="1400"/>
            </a:pPr>
            <a:r>
              <a:rPr lang="en-IN" dirty="0"/>
              <a:t>TASK</a:t>
            </a:r>
            <a:r>
              <a:rPr dirty="0"/>
              <a:t>3 Awareness Speech (3–5 mins) – </a:t>
            </a:r>
            <a:r>
              <a:rPr lang="en-IN" dirty="0"/>
              <a:t>8</a:t>
            </a:r>
            <a:r>
              <a:rPr dirty="0"/>
              <a:t> points.</a:t>
            </a:r>
            <a:endParaRPr lang="en-IN" dirty="0"/>
          </a:p>
          <a:p>
            <a:pPr>
              <a:defRPr sz="1400"/>
            </a:pPr>
            <a:r>
              <a:rPr lang="en-IN" dirty="0"/>
              <a:t>ETC…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Rules &amp;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60% points needed for badge eligibility.</a:t>
            </a:r>
          </a:p>
          <a:p>
            <a:pPr>
              <a:defRPr sz="1400"/>
            </a:pPr>
            <a:r>
              <a:rPr dirty="0"/>
              <a:t>Top 15 students/year get Green Badge.</a:t>
            </a:r>
          </a:p>
          <a:p>
            <a:pPr>
              <a:defRPr sz="1400"/>
            </a:pPr>
            <a:r>
              <a:rPr dirty="0"/>
              <a:t>Top 3 students/year get eco-friendly rewards</a:t>
            </a:r>
            <a:r>
              <a:rPr lang="en-IN" dirty="0"/>
              <a:t>.</a:t>
            </a:r>
            <a:endParaRPr dirty="0"/>
          </a:p>
          <a:p>
            <a:pPr>
              <a:defRPr sz="1400"/>
            </a:pPr>
            <a:r>
              <a:rPr dirty="0"/>
              <a:t>Activities must be logged and verified</a:t>
            </a:r>
            <a:r>
              <a:rPr lang="en-IN" dirty="0"/>
              <a:t> by assigned volunteers.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dirty="0"/>
              <a:t>Develop mobile/web app with QR-scanning and leaderboards.</a:t>
            </a:r>
          </a:p>
          <a:p>
            <a:pPr>
              <a:defRPr sz="1400"/>
            </a:pPr>
            <a:r>
              <a:rPr lang="en-GB" dirty="0"/>
              <a:t>Allows students, faculty, and administrators from different institutions to collaborate.</a:t>
            </a:r>
          </a:p>
          <a:p>
            <a:pPr>
              <a:defRPr sz="1400"/>
            </a:pPr>
            <a:r>
              <a:rPr lang="en-GB" dirty="0"/>
              <a:t>Access to inter-college competitions and research opportunities.</a:t>
            </a:r>
          </a:p>
          <a:p>
            <a:pPr>
              <a:defRPr sz="1400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336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Green Point System for a Sustainable Campus</vt:lpstr>
      <vt:lpstr>Team Members</vt:lpstr>
      <vt:lpstr>Problem Statement</vt:lpstr>
      <vt:lpstr>Project Overview</vt:lpstr>
      <vt:lpstr>Objectives</vt:lpstr>
      <vt:lpstr>Key Features</vt:lpstr>
      <vt:lpstr>Detailed Activity Breakdown</vt:lpstr>
      <vt:lpstr>Rules &amp; Conditions</vt:lpstr>
      <vt:lpstr>Future Plans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Akshay .S</cp:lastModifiedBy>
  <cp:revision>4</cp:revision>
  <dcterms:created xsi:type="dcterms:W3CDTF">2013-01-27T09:14:16Z</dcterms:created>
  <dcterms:modified xsi:type="dcterms:W3CDTF">2025-08-09T09:05:21Z</dcterms:modified>
  <cp:category/>
</cp:coreProperties>
</file>