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64" r:id="rId4"/>
    <p:sldId id="263" r:id="rId5"/>
    <p:sldId id="265" r:id="rId6"/>
    <p:sldId id="270" r:id="rId7"/>
    <p:sldId id="259" r:id="rId8"/>
    <p:sldId id="260" r:id="rId9"/>
    <p:sldId id="266" r:id="rId10"/>
    <p:sldId id="261" r:id="rId11"/>
    <p:sldId id="267" r:id="rId12"/>
    <p:sldId id="262" r:id="rId13"/>
    <p:sldId id="268" r:id="rId14"/>
    <p:sldId id="25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525F-EF04-43EC-9B98-9DA101423DE3}" type="datetimeFigureOut">
              <a:rPr lang="fr-FR" smtClean="0"/>
              <a:t>05/03/2017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65884-694E-42C9-A49F-849A79F68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0EBD-3D83-4E32-85AB-6C3CC9B3898B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BB44-8480-40D6-A16B-8971DCD77D24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590-76F5-4789-8C00-4D504784BB24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6CC7-1FD3-4E40-B50C-869B9EE9F49C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143E-A524-4C25-ACE7-75A1B7AA1058}" type="datetime1">
              <a:rPr lang="fr-FR" smtClean="0"/>
              <a:t>05/03/2017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5D91-451D-4F3C-BF27-71CD7E1C0C53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D5D3-C109-47F1-92BE-95A5ADAAB3D2}" type="datetime1">
              <a:rPr lang="fr-FR" smtClean="0"/>
              <a:t>05/03/2017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657-BB0D-4C82-BA69-37A3DABFBA59}" type="datetime1">
              <a:rPr lang="fr-FR" smtClean="0"/>
              <a:t>05/03/2017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358-BB0A-4AE4-AA4B-5E1F53E28EAE}" type="datetime1">
              <a:rPr lang="fr-FR" smtClean="0"/>
              <a:t>05/03/2017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CAA9-3BF3-44E4-9DB6-E374C3C93F8D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5DED-6B0C-48DC-A501-CC75E64BE36A}" type="datetime1">
              <a:rPr lang="fr-FR" smtClean="0"/>
              <a:t>05/03/2017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61FD47C-0D07-427D-B022-CD38EE450E0B}" type="datetime1">
              <a:rPr lang="fr-FR" smtClean="0"/>
              <a:t>05/03/2017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FR" smtClean="0"/>
              <a:t>Pierre CHEVALIER, Pierre-Loup PISSAVY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F6EEFEC-E690-44B2-A9C9-7E443D70E5B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800588"/>
            <a:ext cx="3744416" cy="1470025"/>
          </a:xfrm>
        </p:spPr>
        <p:txBody>
          <a:bodyPr/>
          <a:lstStyle/>
          <a:p>
            <a:r>
              <a:rPr lang="fr-FR" dirty="0" smtClean="0"/>
              <a:t>Java EE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9620" y="3203104"/>
            <a:ext cx="2411760" cy="648072"/>
          </a:xfrm>
        </p:spPr>
        <p:txBody>
          <a:bodyPr/>
          <a:lstStyle/>
          <a:p>
            <a:r>
              <a:rPr lang="fr-FR" dirty="0" err="1" smtClean="0"/>
              <a:t>EJBContainer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55576" y="4849417"/>
            <a:ext cx="2488410" cy="792088"/>
          </a:xfrm>
        </p:spPr>
        <p:txBody>
          <a:bodyPr/>
          <a:lstStyle/>
          <a:p>
            <a:r>
              <a:rPr lang="fr-FR" sz="1800" dirty="0" smtClean="0">
                <a:solidFill>
                  <a:schemeClr val="accent1"/>
                </a:solidFill>
              </a:rPr>
              <a:t>Etudiants :</a:t>
            </a:r>
          </a:p>
          <a:p>
            <a:r>
              <a:rPr lang="fr-FR" sz="1800" dirty="0" smtClean="0">
                <a:solidFill>
                  <a:schemeClr val="accent1"/>
                </a:solidFill>
              </a:rPr>
              <a:t>Pierre </a:t>
            </a:r>
            <a:r>
              <a:rPr lang="fr-FR" sz="1800" dirty="0" smtClean="0">
                <a:solidFill>
                  <a:schemeClr val="accent1"/>
                </a:solidFill>
              </a:rPr>
              <a:t>CHEVALIER</a:t>
            </a:r>
            <a:r>
              <a:rPr lang="fr-FR" sz="1800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fr-FR" sz="1800" dirty="0" smtClean="0">
                <a:solidFill>
                  <a:schemeClr val="accent1"/>
                </a:solidFill>
              </a:rPr>
              <a:t>Pierre-Loup </a:t>
            </a:r>
            <a:r>
              <a:rPr lang="fr-FR" sz="1800" dirty="0" smtClean="0">
                <a:solidFill>
                  <a:schemeClr val="accent1"/>
                </a:solidFill>
              </a:rPr>
              <a:t>PISSAVY</a:t>
            </a:r>
            <a:endParaRPr lang="fr-FR" sz="1800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logodatabases.com/wp-content/uploads/2012/03/java-logo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449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 txBox="1">
            <a:spLocks/>
          </p:cNvSpPr>
          <p:nvPr/>
        </p:nvSpPr>
        <p:spPr>
          <a:xfrm>
            <a:off x="3203848" y="4869160"/>
            <a:ext cx="2736304" cy="648072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accent1"/>
                </a:solidFill>
              </a:rPr>
              <a:t>Professeur :</a:t>
            </a:r>
          </a:p>
          <a:p>
            <a:r>
              <a:rPr lang="fr-FR" sz="1800" b="1" dirty="0" smtClean="0">
                <a:solidFill>
                  <a:schemeClr val="accent1"/>
                </a:solidFill>
              </a:rPr>
              <a:t>Pierre-Johan CHARTRE</a:t>
            </a:r>
            <a:endParaRPr lang="fr-FR" sz="1800" b="1" dirty="0">
              <a:solidFill>
                <a:schemeClr val="accent1"/>
              </a:solidFill>
            </a:endParaRPr>
          </a:p>
        </p:txBody>
      </p:sp>
      <p:sp>
        <p:nvSpPr>
          <p:cNvPr id="8" name="Espace réservé du pied de page 1"/>
          <p:cNvSpPr txBox="1">
            <a:spLocks/>
          </p:cNvSpPr>
          <p:nvPr/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Pierre CHEVALIER, Pierre-Loup PISSAVY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066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59532" y="1844824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Tous les tests </a:t>
            </a:r>
            <a:r>
              <a:rPr lang="fr-FR" sz="3200" dirty="0" smtClean="0">
                <a:solidFill>
                  <a:srgbClr val="00B050"/>
                </a:solidFill>
              </a:rPr>
              <a:t>réalisé en </a:t>
            </a:r>
            <a:r>
              <a:rPr lang="fr-FR" sz="3200" dirty="0" smtClean="0">
                <a:solidFill>
                  <a:srgbClr val="00B050"/>
                </a:solidFill>
              </a:rPr>
              <a:t>TDD </a:t>
            </a:r>
            <a:r>
              <a:rPr lang="fr-FR" sz="3200" dirty="0" smtClean="0">
                <a:solidFill>
                  <a:srgbClr val="00B050"/>
                </a:solidFill>
              </a:rPr>
              <a:t>passent !</a:t>
            </a:r>
          </a:p>
          <a:p>
            <a:endParaRPr lang="fr-FR" sz="3200" dirty="0">
              <a:solidFill>
                <a:srgbClr val="FF0000"/>
              </a:solidFill>
            </a:endParaRPr>
          </a:p>
          <a:p>
            <a:r>
              <a:rPr lang="fr-FR" sz="3200" dirty="0" smtClean="0">
                <a:solidFill>
                  <a:srgbClr val="FF0000"/>
                </a:solidFill>
              </a:rPr>
              <a:t>Compléter toutes les fonctionnalité des transactions</a:t>
            </a:r>
            <a:endParaRPr lang="fr-FR" sz="3200" dirty="0" smtClean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Complétude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93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927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23528" y="1700808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Corriger le modèle de transaction.</a:t>
            </a:r>
          </a:p>
          <a:p>
            <a:endParaRPr lang="fr-FR" sz="2800" dirty="0"/>
          </a:p>
          <a:p>
            <a:r>
              <a:rPr lang="fr-FR" sz="2800" dirty="0" smtClean="0"/>
              <a:t>Gérer </a:t>
            </a:r>
            <a:r>
              <a:rPr lang="fr-FR" sz="2800" dirty="0" smtClean="0"/>
              <a:t>tous les paramètres de contexte transactionnel (REQUIRE_NEW</a:t>
            </a:r>
            <a:r>
              <a:rPr lang="fr-FR" sz="2800" dirty="0" smtClean="0"/>
              <a:t>…).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Faire une implémentation plus libre sur les </a:t>
            </a:r>
            <a:r>
              <a:rPr lang="fr-FR" sz="2800" dirty="0" smtClean="0"/>
              <a:t>intercepteurs (dans le cas présent, utilisation de méthode </a:t>
            </a:r>
            <a:r>
              <a:rPr lang="fr-FR" sz="2800" dirty="0" err="1" smtClean="0"/>
              <a:t>before</a:t>
            </a:r>
            <a:r>
              <a:rPr lang="fr-FR" sz="2800" dirty="0" smtClean="0"/>
              <a:t> et </a:t>
            </a:r>
            <a:r>
              <a:rPr lang="fr-FR" sz="2800" dirty="0" err="1" smtClean="0"/>
              <a:t>after</a:t>
            </a:r>
            <a:r>
              <a:rPr lang="fr-FR" sz="2800" dirty="0" smtClean="0"/>
              <a:t>).</a:t>
            </a:r>
            <a:endParaRPr lang="fr-FR" sz="28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Amélioration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508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Lignes de code</a:t>
            </a:r>
            <a:endParaRPr lang="fr-F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4458" y="1988840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800" dirty="0" err="1" smtClean="0"/>
              <a:t>EJBContainer</a:t>
            </a:r>
            <a:r>
              <a:rPr lang="fr-FR" sz="2800" dirty="0" smtClean="0"/>
              <a:t>: 	343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800" dirty="0" smtClean="0"/>
              <a:t>Intercepteurs:	45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800" dirty="0" smtClean="0"/>
              <a:t>Log:	90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800" dirty="0" smtClean="0"/>
              <a:t>Transactions: 	157 lignes</a:t>
            </a:r>
          </a:p>
          <a:p>
            <a:pPr marL="285750" indent="-285750">
              <a:buFont typeface="Arial" pitchFamily="34" charset="0"/>
              <a:buChar char="•"/>
              <a:tabLst>
                <a:tab pos="5024438" algn="r"/>
              </a:tabLst>
            </a:pPr>
            <a:r>
              <a:rPr lang="fr-FR" sz="2800" dirty="0" smtClean="0"/>
              <a:t>Tests: 	303 lignes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Lignes et code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43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</a:p>
        </p:txBody>
      </p:sp>
    </p:spTree>
    <p:extLst>
      <p:ext uri="{BB962C8B-B14F-4D97-AF65-F5344CB8AC3E}">
        <p14:creationId xmlns:p14="http://schemas.microsoft.com/office/powerpoint/2010/main" val="1101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0135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Diagramme de classe</a:t>
            </a:r>
            <a:endParaRPr lang="fr-FR" sz="3600" dirty="0"/>
          </a:p>
        </p:txBody>
      </p:sp>
      <p:pic>
        <p:nvPicPr>
          <p:cNvPr id="2050" name="Picture 2" descr="C:\Users\Pierre\Documents\GitHub\ZZ3_Java_EE\diagrammeDeClas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46803"/>
            <a:ext cx="6336704" cy="51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Design patterns utilisés</a:t>
            </a:r>
            <a:endParaRPr lang="fr-FR" sz="3600" dirty="0"/>
          </a:p>
        </p:txBody>
      </p:sp>
      <p:sp>
        <p:nvSpPr>
          <p:cNvPr id="6" name="ZoneTexte 5"/>
          <p:cNvSpPr txBox="1"/>
          <p:nvPr/>
        </p:nvSpPr>
        <p:spPr>
          <a:xfrm>
            <a:off x="467544" y="191683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3600" dirty="0" smtClean="0"/>
              <a:t>Proxy</a:t>
            </a:r>
            <a:endParaRPr lang="fr-FR" sz="36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3600" dirty="0" smtClean="0"/>
              <a:t>Fabrique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3600" dirty="0" smtClean="0"/>
              <a:t>Singleton</a:t>
            </a:r>
          </a:p>
          <a:p>
            <a:pPr marL="342900" indent="-342900">
              <a:buFont typeface="Arial" charset="0"/>
              <a:buChar char="•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5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Structure du projet</a:t>
            </a:r>
            <a:endParaRPr lang="fr-FR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0"/>
            <a:ext cx="4580691" cy="19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63563"/>
            <a:ext cx="470187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1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67544" y="1700808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00B050"/>
                </a:solidFill>
              </a:rPr>
              <a:t>Facile à comprendre: Log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</a:rPr>
              <a:t>Un peu plus compliqué: Mise en place du Proxy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</a:rPr>
              <a:t>Plus difficile: </a:t>
            </a:r>
            <a:r>
              <a:rPr lang="fr-FR" sz="3200" dirty="0" smtClean="0">
                <a:solidFill>
                  <a:srgbClr val="FF0000"/>
                </a:solidFill>
              </a:rPr>
              <a:t>Les transactions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Difficultés du TP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114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8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1520" y="40466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Bilan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Echecs et réussites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Complétude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Améliorations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600" dirty="0" smtClean="0"/>
              <a:t>Lignes de code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08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Pierre CHEVALIER, Pierre-Loup PISSAVY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EFEC-E690-44B2-A9C9-7E443D70E5B7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520" y="1412776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15 Tests</a:t>
            </a:r>
          </a:p>
          <a:p>
            <a:r>
              <a:rPr lang="fr-FR" sz="3200" dirty="0" smtClean="0">
                <a:solidFill>
                  <a:srgbClr val="00B050"/>
                </a:solidFill>
              </a:rPr>
              <a:t>Architecture modulaire</a:t>
            </a:r>
          </a:p>
          <a:p>
            <a:endParaRPr lang="fr-FR" sz="3200" dirty="0">
              <a:solidFill>
                <a:srgbClr val="00B050"/>
              </a:solidFill>
            </a:endParaRPr>
          </a:p>
          <a:p>
            <a:r>
              <a:rPr lang="fr-FR" sz="3200" dirty="0" smtClean="0">
                <a:solidFill>
                  <a:srgbClr val="FF0000"/>
                </a:solidFill>
              </a:rPr>
              <a:t>2 modèles de gestion de transactions </a:t>
            </a:r>
            <a:r>
              <a:rPr lang="fr-FR" sz="3200" dirty="0" smtClean="0">
                <a:solidFill>
                  <a:srgbClr val="FF0000"/>
                </a:solidFill>
              </a:rPr>
              <a:t>disponibles</a:t>
            </a:r>
          </a:p>
          <a:p>
            <a:r>
              <a:rPr lang="fr-FR" sz="3200" dirty="0" smtClean="0">
                <a:solidFill>
                  <a:srgbClr val="FF0000"/>
                </a:solidFill>
              </a:rPr>
              <a:t>Le modèle de transaction est faux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1520" y="40466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Echecs et réussites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530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304</TotalTime>
  <Words>271</Words>
  <Application>Microsoft Office PowerPoint</Application>
  <PresentationFormat>Affichage à l'écran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NewsPrint</vt:lpstr>
      <vt:lpstr>Java EE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Pierre-Loup</dc:creator>
  <cp:lastModifiedBy>Pierre Chevalier</cp:lastModifiedBy>
  <cp:revision>17</cp:revision>
  <dcterms:created xsi:type="dcterms:W3CDTF">2017-02-28T11:31:09Z</dcterms:created>
  <dcterms:modified xsi:type="dcterms:W3CDTF">2017-03-05T14:22:17Z</dcterms:modified>
</cp:coreProperties>
</file>