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525F-EF04-43EC-9B98-9DA101423DE3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5884-694E-42C9-A49F-849A79F6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EBD-3D83-4E32-85AB-6C3CC9B3898B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Pierre CHEVALIER, Pierre-Loup PISSAVY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5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B44-8480-40D6-A16B-8971DCD77D24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590-76F5-4789-8C00-4D504784BB24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29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6CC7-1FD3-4E40-B50C-869B9EE9F49C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143E-A524-4C25-ACE7-75A1B7AA1058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1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5D91-451D-4F3C-BF27-71CD7E1C0C53}" type="datetime1">
              <a:rPr lang="fr-FR" smtClean="0"/>
              <a:t>28/02/2017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D5D3-C109-47F1-92BE-95A5ADAAB3D2}" type="datetime1">
              <a:rPr lang="fr-FR" smtClean="0"/>
              <a:t>28/02/2017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4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657-BB0D-4C82-BA69-37A3DABFBA59}" type="datetime1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2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358-BB0A-4AE4-AA4B-5E1F53E28EAE}" type="datetime1">
              <a:rPr lang="fr-FR" smtClean="0"/>
              <a:t>28/02/2017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3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CAA9-3BF3-44E4-9DB6-E374C3C93F8D}" type="datetime1">
              <a:rPr lang="fr-FR" smtClean="0"/>
              <a:t>28/02/2017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28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DED-6B0C-48DC-A501-CC75E64BE36A}" type="datetime1">
              <a:rPr lang="fr-FR" smtClean="0"/>
              <a:t>28/02/2017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2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D47C-0D07-427D-B022-CD38EE450E0B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Pierre CHEVALIER, Pierre-Loup PISSAVY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684584" y="908720"/>
            <a:ext cx="7772400" cy="1470025"/>
          </a:xfrm>
        </p:spPr>
        <p:txBody>
          <a:bodyPr/>
          <a:lstStyle/>
          <a:p>
            <a:r>
              <a:rPr lang="fr-FR" dirty="0" smtClean="0"/>
              <a:t>Java EE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6400800" cy="1752600"/>
          </a:xfrm>
        </p:spPr>
        <p:txBody>
          <a:bodyPr/>
          <a:lstStyle/>
          <a:p>
            <a:r>
              <a:rPr lang="fr-FR" dirty="0" err="1" smtClean="0"/>
              <a:t>EJBContainer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logodatabases.com/wp-content/uploads/2012/03/java-logo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</a:p>
        </p:txBody>
      </p:sp>
    </p:spTree>
    <p:extLst>
      <p:ext uri="{BB962C8B-B14F-4D97-AF65-F5344CB8AC3E}">
        <p14:creationId xmlns:p14="http://schemas.microsoft.com/office/powerpoint/2010/main" val="1101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3501008"/>
            <a:ext cx="813690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B050"/>
                </a:solidFill>
              </a:rPr>
              <a:t>Facile à comprendre: Log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Un peu plus compliqué: Mise en place du Proxy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Plus difficile: Le mécanisme d’injection (dans ses détails)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3501008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Design Patterns: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400" dirty="0" smtClean="0"/>
              <a:t>Proxy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400" dirty="0" smtClean="0"/>
              <a:t>Fabrique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400" dirty="0" smtClean="0"/>
              <a:t>Singleton</a:t>
            </a:r>
          </a:p>
          <a:p>
            <a:pPr marL="342900" indent="-342900">
              <a:buFont typeface="Arial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403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69524" y="371703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15 Tests</a:t>
            </a:r>
          </a:p>
          <a:p>
            <a:r>
              <a:rPr lang="fr-FR" sz="2400" dirty="0" smtClean="0">
                <a:solidFill>
                  <a:srgbClr val="00B050"/>
                </a:solidFill>
              </a:rPr>
              <a:t>Architecture modulaire</a:t>
            </a:r>
          </a:p>
          <a:p>
            <a:endParaRPr lang="fr-FR" sz="2400" dirty="0">
              <a:solidFill>
                <a:srgbClr val="00B05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2 modèles de gestion de transactions disponibles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35730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Tous les tests du TDD passent !</a:t>
            </a:r>
          </a:p>
          <a:p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Pouvoir spécifier une classe à injecter plutôt qu’une interface.</a:t>
            </a:r>
          </a:p>
        </p:txBody>
      </p:sp>
    </p:spTree>
    <p:extLst>
      <p:ext uri="{BB962C8B-B14F-4D97-AF65-F5344CB8AC3E}">
        <p14:creationId xmlns:p14="http://schemas.microsoft.com/office/powerpoint/2010/main" val="22066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357301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Gérer tous les paramètres de contexte transactionnel (REQUIRE_NEW…).</a:t>
            </a:r>
          </a:p>
          <a:p>
            <a:endParaRPr lang="fr-FR" sz="2400" dirty="0"/>
          </a:p>
          <a:p>
            <a:r>
              <a:rPr lang="fr-FR" sz="2400" dirty="0" smtClean="0"/>
              <a:t>Faire une implémentation plus libre sur les intercepteurs.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92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Lignes de code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7778" y="378904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400" dirty="0" err="1" smtClean="0"/>
              <a:t>EJBContainer</a:t>
            </a:r>
            <a:r>
              <a:rPr lang="fr-FR" sz="2400" dirty="0" smtClean="0"/>
              <a:t>: 	343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400" dirty="0" smtClean="0"/>
              <a:t>Intercepteurs:	45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400" dirty="0" smtClean="0"/>
              <a:t>Log:	90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400" dirty="0" smtClean="0"/>
              <a:t>Transactions: 	157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400" dirty="0" smtClean="0"/>
              <a:t>Tests: 	303 lignes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960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195</Words>
  <Application>Microsoft Office PowerPoint</Application>
  <PresentationFormat>Affichage à l'écran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Java EE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Pierre-Loup</dc:creator>
  <cp:lastModifiedBy>Pierre-Loup</cp:lastModifiedBy>
  <cp:revision>15</cp:revision>
  <dcterms:created xsi:type="dcterms:W3CDTF">2017-02-28T11:31:09Z</dcterms:created>
  <dcterms:modified xsi:type="dcterms:W3CDTF">2017-02-28T15:47:45Z</dcterms:modified>
</cp:coreProperties>
</file>