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Relationship Id="rId11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BAA68-E198-4956-9A63-CD435740F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053E51-94E1-4D8F-8FAD-5CA7A1009D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3A938-25DE-44E9-8988-3A0F96D8C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B432-C7CA-447D-B6C2-19FBA1956186}" type="datetimeFigureOut">
              <a:rPr lang="en-GB" smtClean="0"/>
              <a:t>21/07/2019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AF9F2-5962-414D-B430-7E5C4D872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FF973-CA35-499D-80A9-3CD5544F2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6BF08-8394-4190-BF45-A089D34F5F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681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DD81C-4F20-4FB3-A6FE-3B17DE9FC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5E4FFE-6712-42AD-8D99-9168152EF7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7699A-112B-4BC0-8094-37C12B4F0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B432-C7CA-447D-B6C2-19FBA1956186}" type="datetimeFigureOut">
              <a:rPr lang="en-GB" smtClean="0"/>
              <a:t>21/07/2019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58D72-0762-451C-A5D3-4E55B4C0F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8EA57-B737-442B-9B10-5E0768D1E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6BF08-8394-4190-BF45-A089D34F5F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7011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5CFD5F-8DFC-44EF-BB84-9363FE1061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69936C-9AFD-44D3-BD9D-EF536CF94F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76AD3-CA37-467C-B3FA-F93D8E759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B432-C7CA-447D-B6C2-19FBA1956186}" type="datetimeFigureOut">
              <a:rPr lang="en-GB" smtClean="0"/>
              <a:t>21/07/2019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45D8C-6D02-4146-A63C-874A901D9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5752D-6AF6-492F-B771-87B1A6A43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6BF08-8394-4190-BF45-A089D34F5F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548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EB5B2-6B73-48D7-873F-D10CB6254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95138-6F77-4DF5-A263-63DDC0ABC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13E2E-9B1D-47D1-9931-18441A994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B432-C7CA-447D-B6C2-19FBA1956186}" type="datetimeFigureOut">
              <a:rPr lang="en-GB" smtClean="0"/>
              <a:t>21/07/2019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F2C2E-2ADF-4934-9D70-88126AEC2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5D06C-C136-45D7-9332-D73AAE51F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6BF08-8394-4190-BF45-A089D34F5F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250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7CE37-87B0-4844-8385-DC3701053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85FE3-7D72-4919-A2E3-98BBB743C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93BC4-65EA-48E9-A96B-6D0FBD0CD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B432-C7CA-447D-B6C2-19FBA1956186}" type="datetimeFigureOut">
              <a:rPr lang="en-GB" smtClean="0"/>
              <a:t>21/07/2019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7265C-7F6A-4125-B072-AE3031F5F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06B83-E22A-4700-AEE1-A72918D4B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6BF08-8394-4190-BF45-A089D34F5F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085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2A400-B0FD-4220-AB88-C2C68701B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4B1F6-519A-4378-8CE9-DEBA6C77A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587D4C-2C67-4FC3-A043-1DA37BADD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DCE026-3A29-447C-A1D3-00D25F0AB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B432-C7CA-447D-B6C2-19FBA1956186}" type="datetimeFigureOut">
              <a:rPr lang="en-GB" smtClean="0"/>
              <a:t>21/07/2019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04D9DB-C321-4272-B97A-9E2F2A608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DDA23D-EE65-49ED-A265-B3D8225EB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6BF08-8394-4190-BF45-A089D34F5F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0650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1345E-69B4-40E8-AAEF-A6BEBC60E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BE81FD-1796-4FF8-B32D-299901033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4EA220-A150-4BB7-88DF-56C52FB6E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CCCAF3-CC4C-4ED6-AB3A-222BCE5509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2CE005-1678-4A28-9242-BDE62C9E1C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B46881-8774-404F-91FD-5920201E0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B432-C7CA-447D-B6C2-19FBA1956186}" type="datetimeFigureOut">
              <a:rPr lang="en-GB" smtClean="0"/>
              <a:t>21/07/2019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E1E2EF-654D-4DA4-9797-491DE6B57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DB350F-501D-4C7A-940F-021542297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6BF08-8394-4190-BF45-A089D34F5F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2258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36BFA-9333-44EF-8F21-1EACBF8B5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68322-226E-487A-9975-7DEACFD31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B432-C7CA-447D-B6C2-19FBA1956186}" type="datetimeFigureOut">
              <a:rPr lang="en-GB" smtClean="0"/>
              <a:t>21/07/2019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F2EFC7-EC7C-47BD-875E-C26639285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E7391-980A-4930-9730-6B2B2A3B9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6BF08-8394-4190-BF45-A089D34F5F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3936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A3B392-5BDB-4A7D-A260-1D5B0AEB1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B432-C7CA-447D-B6C2-19FBA1956186}" type="datetimeFigureOut">
              <a:rPr lang="en-GB" smtClean="0"/>
              <a:t>21/07/2019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F043A4-B469-451A-AA92-4372D8C76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62267B-B220-4A60-B92E-1C3CA5FB0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6BF08-8394-4190-BF45-A089D34F5F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660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FA103-4585-4AC2-A2B4-450E15B7A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FE742-E998-4DFD-8462-1B3CCF7AE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96852F-31E1-4246-9231-CCBE64073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CBB6B6-8126-44BA-BA21-2CAB6F5A5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B432-C7CA-447D-B6C2-19FBA1956186}" type="datetimeFigureOut">
              <a:rPr lang="en-GB" smtClean="0"/>
              <a:t>21/07/2019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6AFC6-9B9D-4796-A570-29D9F877D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B5708A-D781-493D-9E23-7449F49F3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6BF08-8394-4190-BF45-A089D34F5F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744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39F1A-C3EE-4E8B-9F5E-D11BB8B85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917827-DB2D-4FB7-9DE7-7628B8FAB2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056120-360C-4655-9554-D09459263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1CC46-FE5F-4676-8789-3C13E9D61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B432-C7CA-447D-B6C2-19FBA1956186}" type="datetimeFigureOut">
              <a:rPr lang="en-GB" smtClean="0"/>
              <a:t>21/07/2019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DE382-8826-4FED-8524-B132E35FB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BDE6D-669D-4BB7-9643-76016F6B1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6BF08-8394-4190-BF45-A089D34F5F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500918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B7AF16-9C84-4858-AE17-971BC9AC2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92B28-9C42-46E0-AE1E-4448678C0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8928C-FBE7-480D-A465-8A3363162F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DB432-C7CA-447D-B6C2-19FBA1956186}" type="datetimeFigureOut">
              <a:rPr lang="en-GB" smtClean="0"/>
              <a:t>21/07/2019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32B24-C905-402B-A1D6-C7CDDC88EE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80D54-AEAB-49FC-BBE1-A8EF8249FF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6BF08-8394-4190-BF45-A089D34F5F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4389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C0623-11FD-4C7E-AC91-379FAD438D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8F0BEE-B891-4CC7-9376-4F8CAD5B20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4667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202EC-6069-4B68-B4EE-683045AD9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80129-D4DB-413D-94AB-F8A94AED5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2552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63F1F-6ED1-4897-8F8E-BE04320D9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7B53F-CC52-40E7-8DDF-E38036055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270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A1E5C-AC74-4ADA-9048-C9F685345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48626-F854-4C83-B80C-2BC252281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3623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FF7AE-1069-4621-A12E-6250898B9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851C4-CD7E-48D2-A033-BBBA83EF2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030099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Topic nr.2- Engineering Mathematics 2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1</vt:lpstr>
      <vt:lpstr>2</vt:lpstr>
      <vt:lpstr>3</vt:lpstr>
      <vt:lpstr>4</vt:lpstr>
      <vt:lpstr>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HANRATTY James</dc:creator>
  <cp:lastModifiedBy>HANRATTY James</cp:lastModifiedBy>
  <cp:revision>1</cp:revision>
  <dcterms:created xsi:type="dcterms:W3CDTF">2019-07-21T14:33:32Z</dcterms:created>
  <dcterms:modified xsi:type="dcterms:W3CDTF">2019-07-21T14:33:46Z</dcterms:modified>
</cp:coreProperties>
</file>