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BDB53-7BD6-4A7A-A32D-4DB24EF438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2F990C-F51F-4FD3-B90D-7F5356459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2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25D09-11C2-4184-8C22-F58A4477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B1264DD-80B5-456C-BB16-32920642D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33442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25D09-11C2-4184-8C22-F58A4477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34C4BB-9B4A-4CD5-BB35-66B9FCCD1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0394EC3-DCDF-497E-9327-6E909A0037AF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80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25D09-11C2-4184-8C22-F58A4477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34C4BB-9B4A-4CD5-BB35-66B9FCCD1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6BD4163-D2A6-4EAF-967B-F731436184AA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98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25D09-11C2-4184-8C22-F58A4477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34C4BB-9B4A-4CD5-BB35-66B9FCCD1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5802B3D-33DB-4839-B92E-BE733D74E28D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748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25D09-11C2-4184-8C22-F58A4477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34C4BB-9B4A-4CD5-BB35-66B9FCCD1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F4D6E40-3946-4110-82C8-0BC7C3D8106A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1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25D09-11C2-4184-8C22-F58A4477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34C4BB-9B4A-4CD5-BB35-66B9FCCD1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2E3178B-D961-4AFA-AD2A-95010A25D60C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2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Экран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hello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subject/>
  <dc:creator/>
  <cp:keywords/>
  <dc:description>generated using python-pptx</dc:description>
  <cp:lastModifiedBy>nm ph</cp:lastModifiedBy>
  <cp:revision>2</cp:revision>
  <dcterms:created xsi:type="dcterms:W3CDTF">2013-01-27T09:14:16Z</dcterms:created>
  <dcterms:modified xsi:type="dcterms:W3CDTF">2019-07-28T04:06:25Z</dcterms:modified>
  <cp:category/>
</cp:coreProperties>
</file>