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BDB53-7BD6-4A7A-A32D-4DB24EF43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F990C-F51F-4FD3-B90D-7F5356459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2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1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1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927"/>
            <a:ext cx="8229600" cy="1143000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8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37E4B14-9A96-48A4-BE16-579360BF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249321-C93A-487C-845C-1408CEB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3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5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BDB53-7BD6-4A7A-A32D-4DB24EF43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F990C-F51F-4FD3-B90D-7F5356459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014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B1264DD-80B5-456C-BB16-32920642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44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394EC3-DCDF-497E-9327-6E909A0037AF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BD4163-D2A6-4EAF-967B-F731436184AA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02B3D-33DB-4839-B92E-BE733D74E28D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4D6E40-3946-4110-82C8-0BC7C3D8106A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Экран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hello</vt:lpstr>
      <vt:lpstr>hello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 </vt:lpstr>
      <vt:lpstr>15</vt:lpstr>
      <vt:lpstr>16</vt:lpstr>
      <vt:lpstr>1 7</vt:lpstr>
      <vt:lpstr>18</vt:lpstr>
      <vt:lpstr>19</vt:lpstr>
      <vt:lpstr>20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subject/>
  <dc:creator/>
  <cp:keywords/>
  <dc:description>generated using python-pptx</dc:description>
  <cp:lastModifiedBy>nm ph</cp:lastModifiedBy>
  <cp:revision>7</cp:revision>
  <dcterms:created xsi:type="dcterms:W3CDTF">2013-01-27T09:14:16Z</dcterms:created>
  <dcterms:modified xsi:type="dcterms:W3CDTF">2019-08-05T20:10:53Z</dcterms:modified>
  <cp:category/>
</cp:coreProperties>
</file>