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Spann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92024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Overview</a:t>
            </a:r>
          </a:p>
          <a:p>
            <a:endParaRPr lang="en-CA" sz="2000" dirty="0" smtClean="0"/>
          </a:p>
          <a:p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Christopher Stokes</a:t>
            </a:r>
          </a:p>
          <a:p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Varun </a:t>
            </a:r>
            <a:r>
              <a:rPr lang="en-CA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Hooda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SPANN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Online python IDE</a:t>
            </a:r>
          </a:p>
          <a:p>
            <a:r>
              <a:rPr lang="en-CA" dirty="0" smtClean="0"/>
              <a:t>In the form of an enterprise level web app</a:t>
            </a:r>
          </a:p>
          <a:p>
            <a:r>
              <a:rPr lang="en-CA" dirty="0" smtClean="0"/>
              <a:t>Developer tool, learning tool, testing tool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1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IDEA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Bring a high quality python IDE to everyone.</a:t>
            </a:r>
          </a:p>
          <a:p>
            <a:r>
              <a:rPr lang="en-CA" dirty="0" smtClean="0"/>
              <a:t>Use the web to increase development velocity.</a:t>
            </a:r>
          </a:p>
          <a:p>
            <a:r>
              <a:rPr lang="en-CA" dirty="0" smtClean="0"/>
              <a:t>Mirror feel and quality of desktop apps.</a:t>
            </a:r>
          </a:p>
          <a:p>
            <a:pPr lvl="1"/>
            <a:r>
              <a:rPr lang="en-CA" dirty="0" smtClean="0"/>
              <a:t>It may not feel like a website</a:t>
            </a:r>
          </a:p>
          <a:p>
            <a:pPr lvl="1"/>
            <a:r>
              <a:rPr lang="en-CA" dirty="0" smtClean="0"/>
              <a:t>Any action taken in a desktop app must work on the web app (ctrl-z…)</a:t>
            </a:r>
          </a:p>
          <a:p>
            <a:pPr lvl="1"/>
            <a:r>
              <a:rPr lang="en-CA" dirty="0" smtClean="0"/>
              <a:t>No web interruption (changing page,  loading bars …)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271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JJS – The UI Framework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Custom built UI and App framework for Spann</a:t>
            </a:r>
          </a:p>
          <a:p>
            <a:r>
              <a:rPr lang="en-CA" dirty="0" smtClean="0"/>
              <a:t>Complete management of the application giving a constant experience</a:t>
            </a:r>
          </a:p>
          <a:p>
            <a:r>
              <a:rPr lang="en-CA" dirty="0" smtClean="0"/>
              <a:t>Handles all the backend UI issues make a seamless desktop quality app just running in a browser.</a:t>
            </a:r>
          </a:p>
          <a:p>
            <a:r>
              <a:rPr lang="en-CA" dirty="0" smtClean="0"/>
              <a:t>Provides easy development for keeping the project velocity high and making future improvements easy.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475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smtClean="0"/>
              <a:t>Server </a:t>
            </a:r>
            <a:r>
              <a:rPr lang="en-CA" dirty="0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C# Server running a custom REST API for running the python code and managing the user data.</a:t>
            </a:r>
          </a:p>
          <a:p>
            <a:r>
              <a:rPr lang="en-CA" dirty="0" smtClean="0"/>
              <a:t>SQL data base for storing the user data</a:t>
            </a:r>
          </a:p>
          <a:p>
            <a:r>
              <a:rPr lang="en-CA" dirty="0" smtClean="0"/>
              <a:t>Python runtime attachment.</a:t>
            </a:r>
          </a:p>
          <a:p>
            <a:pPr lvl="1"/>
            <a:r>
              <a:rPr lang="en-CA" dirty="0" smtClean="0"/>
              <a:t>The server is able to grab a python runtime and view variables and definitions.</a:t>
            </a:r>
          </a:p>
          <a:p>
            <a:pPr marL="274320" lvl="1" indent="0">
              <a:buNone/>
            </a:pPr>
            <a:endParaRPr lang="en-CA" dirty="0" smtClean="0"/>
          </a:p>
          <a:p>
            <a:r>
              <a:rPr lang="en-CA" dirty="0" smtClean="0"/>
              <a:t>SQL generation at runtime</a:t>
            </a:r>
          </a:p>
          <a:p>
            <a:pPr lvl="1"/>
            <a:r>
              <a:rPr lang="en-CA" dirty="0" smtClean="0"/>
              <a:t>Generates all SQL queries at run time.</a:t>
            </a:r>
          </a:p>
          <a:p>
            <a:pPr lvl="1"/>
            <a:r>
              <a:rPr lang="en-CA" dirty="0" smtClean="0"/>
              <a:t>Handles creates, update, deletes</a:t>
            </a:r>
            <a:endParaRPr lang="en-CA" dirty="0"/>
          </a:p>
          <a:p>
            <a:pPr lvl="2"/>
            <a:r>
              <a:rPr lang="en-CA" dirty="0" smtClean="0"/>
              <a:t>Infinite hierarchies.</a:t>
            </a:r>
          </a:p>
        </p:txBody>
      </p:sp>
    </p:spTree>
    <p:extLst>
      <p:ext uri="{BB962C8B-B14F-4D97-AF65-F5344CB8AC3E}">
        <p14:creationId xmlns:p14="http://schemas.microsoft.com/office/powerpoint/2010/main" val="24762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Spann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83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1036</TotalTime>
  <Words>214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Spann</vt:lpstr>
      <vt:lpstr>SPANN</vt:lpstr>
      <vt:lpstr>The IDEA</vt:lpstr>
      <vt:lpstr>JJS – The UI Framework</vt:lpstr>
      <vt:lpstr>The Server Framework</vt:lpstr>
      <vt:lpstr>Spann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</dc:title>
  <dc:creator>Chris Stokes</dc:creator>
  <cp:lastModifiedBy>Chris Stokes</cp:lastModifiedBy>
  <cp:revision>8</cp:revision>
  <dcterms:created xsi:type="dcterms:W3CDTF">2016-11-29T01:10:56Z</dcterms:created>
  <dcterms:modified xsi:type="dcterms:W3CDTF">2016-12-01T17:46:11Z</dcterms:modified>
</cp:coreProperties>
</file>