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0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0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44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9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2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2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15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3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6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5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1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14EC-F5B3-48B6-86BF-6755A31641A9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4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6" y="158339"/>
            <a:ext cx="1727992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809" y="1157571"/>
            <a:ext cx="7552381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5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4" y="158339"/>
            <a:ext cx="4436413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k8s-Node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r>
              <a:rPr lang="en-US" altLang="zh-CN" dirty="0" smtClean="0"/>
              <a:t>8s</a:t>
            </a:r>
            <a:r>
              <a:rPr lang="zh-CN" altLang="en-US" dirty="0" smtClean="0"/>
              <a:t>集群中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以外的节点被称作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节点。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节点可以是物理机也可以是虚拟机。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上运行的关键进程：</a:t>
            </a:r>
            <a:endParaRPr lang="en-US" altLang="zh-CN" dirty="0" smtClean="0"/>
          </a:p>
          <a:p>
            <a:r>
              <a:rPr lang="en-US" altLang="zh-CN" dirty="0" err="1" smtClean="0"/>
              <a:t>kubelete</a:t>
            </a:r>
            <a:r>
              <a:rPr lang="zh-CN" altLang="en-US" dirty="0" smtClean="0"/>
              <a:t>：负责容器的创建、启停任务。</a:t>
            </a:r>
            <a:endParaRPr lang="en-US" altLang="zh-CN" dirty="0" smtClean="0"/>
          </a:p>
          <a:p>
            <a:r>
              <a:rPr lang="en-US" altLang="zh-CN" dirty="0" err="1" smtClean="0"/>
              <a:t>kube</a:t>
            </a:r>
            <a:r>
              <a:rPr lang="en-US" altLang="zh-CN" dirty="0" smtClean="0"/>
              <a:t>-proxy</a:t>
            </a:r>
            <a:r>
              <a:rPr lang="zh-CN" altLang="en-US" dirty="0" smtClean="0"/>
              <a:t>：负责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的通信与负载均衡机制。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：负责容器的创建和管理。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会定时向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节点上报自身情况，包括版本，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、内存、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内的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等信息。</a:t>
            </a:r>
            <a:endParaRPr lang="en-US" altLang="zh-CN" dirty="0" smtClean="0"/>
          </a:p>
          <a:p>
            <a:r>
              <a:rPr lang="zh-CN" altLang="en-US" dirty="0" smtClean="0"/>
              <a:t>如果某个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超过一定时间没有向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节点上报自身情况，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会判定其故障，并开始迁移该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上运行的服务。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get nodes –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k8s</a:t>
            </a:r>
            <a:r>
              <a:rPr lang="zh-CN" altLang="en-US" dirty="0" smtClean="0"/>
              <a:t>集群的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describe node [node-name] –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node</a:t>
            </a:r>
            <a:r>
              <a:rPr lang="zh-CN" altLang="en-US" smtClean="0"/>
              <a:t>的相信信息。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1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k8s-Pod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649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Endpoint</a:t>
            </a:r>
          </a:p>
          <a:p>
            <a:r>
              <a:rPr lang="en-US" altLang="zh-CN" dirty="0" smtClean="0"/>
              <a:t>Pod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k8s</a:t>
            </a:r>
            <a:r>
              <a:rPr lang="zh-CN" altLang="en-US" dirty="0" smtClean="0"/>
              <a:t>的基本操作单元，里面包含一个或者多个容器。</a:t>
            </a: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845127" y="1731818"/>
            <a:ext cx="4364182" cy="3449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50127" y="1851088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29145" y="2220420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Pause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9144" y="2942824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 container1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9144" y="3665228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 container2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9143" y="4349060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 container3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93327" y="1731818"/>
            <a:ext cx="6523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Pause</a:t>
            </a:r>
            <a:r>
              <a:rPr lang="zh-CN" altLang="en-US" dirty="0" smtClean="0"/>
              <a:t>是每个</a:t>
            </a:r>
            <a:r>
              <a:rPr lang="en-US" altLang="zh-CN" dirty="0" smtClean="0"/>
              <a:t>Pod</a:t>
            </a:r>
            <a:r>
              <a:rPr lang="zh-CN" altLang="en-US" dirty="0" smtClean="0"/>
              <a:t>都有根容器。</a:t>
            </a:r>
            <a:r>
              <a:rPr lang="en-US" altLang="zh-CN" dirty="0" smtClean="0"/>
              <a:t>Pause</a:t>
            </a:r>
            <a:r>
              <a:rPr lang="zh-CN" altLang="en-US" dirty="0" smtClean="0"/>
              <a:t>的作用在于代表整个容器组的状态。</a:t>
            </a:r>
            <a:endParaRPr lang="en-US" altLang="zh-CN" dirty="0" smtClean="0"/>
          </a:p>
          <a:p>
            <a:r>
              <a:rPr lang="zh-CN" altLang="en-US" dirty="0" smtClean="0"/>
              <a:t>同时容器组其他的容器共享</a:t>
            </a:r>
            <a:r>
              <a:rPr lang="en-US" altLang="zh-CN" dirty="0" smtClean="0"/>
              <a:t>Pause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Volume</a:t>
            </a:r>
            <a:r>
              <a:rPr lang="zh-CN" altLang="en-US" dirty="0" smtClean="0"/>
              <a:t>存储空间。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Pod</a:t>
            </a:r>
            <a:r>
              <a:rPr lang="zh-CN" altLang="en-US" dirty="0" smtClean="0"/>
              <a:t>分普通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和静态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两种类型。</a:t>
            </a:r>
            <a:endParaRPr lang="en-US" altLang="zh-CN" dirty="0" smtClean="0"/>
          </a:p>
          <a:p>
            <a:r>
              <a:rPr lang="zh-CN" altLang="en-US" dirty="0" smtClean="0"/>
              <a:t>普通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的信息会存放在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中，但静态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信息不会存入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，而是存放在某个具体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的文件中。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普通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一旦被创建，就会放入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中存储，然后被</a:t>
            </a:r>
            <a:r>
              <a:rPr lang="en-US" altLang="zh-CN" dirty="0" smtClean="0"/>
              <a:t>k8smaster</a:t>
            </a:r>
            <a:r>
              <a:rPr lang="zh-CN" altLang="en-US" dirty="0" smtClean="0"/>
              <a:t>调度到某个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上绑定。该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会被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kubelet</a:t>
            </a:r>
            <a:r>
              <a:rPr lang="zh-CN" altLang="en-US" dirty="0" smtClean="0"/>
              <a:t>进程启动，包括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内的容器。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k8s</a:t>
            </a:r>
            <a:r>
              <a:rPr lang="zh-CN" altLang="en-US" dirty="0" smtClean="0"/>
              <a:t>检测到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中有某个容器停止了，会自动重启这个</a:t>
            </a:r>
            <a:r>
              <a:rPr lang="en-US" altLang="zh-CN" dirty="0" smtClean="0"/>
              <a:t>Pod</a:t>
            </a:r>
            <a:r>
              <a:rPr lang="zh-CN" altLang="en-US" dirty="0" smtClean="0"/>
              <a:t>里的所有容器。如果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所在的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宕机，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会被自动调度到其他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766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3695197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Server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7309" y="928255"/>
            <a:ext cx="11208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、提供了用户管理集群的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接口，包括认证、校验、状态变更等。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、提供了模块间数据交互的接口。只有</a:t>
            </a:r>
            <a:r>
              <a:rPr lang="en-US" altLang="zh-CN" dirty="0" smtClean="0"/>
              <a:t>API server</a:t>
            </a:r>
            <a:r>
              <a:rPr lang="zh-CN" altLang="en-US" dirty="0" smtClean="0"/>
              <a:t>才能直接操作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k8s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kube-apiserver</a:t>
            </a:r>
            <a:r>
              <a:rPr lang="zh-CN" altLang="en-US" dirty="0" smtClean="0"/>
              <a:t>这个进程提供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服务，有两个服务端口。</a:t>
            </a:r>
            <a:endParaRPr lang="en-US" altLang="zh-CN" dirty="0" smtClean="0"/>
          </a:p>
          <a:p>
            <a:r>
              <a:rPr lang="zh-CN" altLang="en-US" dirty="0" smtClean="0"/>
              <a:t>本地端口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8080</a:t>
            </a:r>
            <a:r>
              <a:rPr lang="zh-CN" altLang="en-US" dirty="0" smtClean="0"/>
              <a:t>，通过启动参数</a:t>
            </a:r>
            <a:r>
              <a:rPr lang="en-US" altLang="zh-CN" dirty="0" smtClean="0"/>
              <a:t>—insecure-port</a:t>
            </a:r>
            <a:r>
              <a:rPr lang="zh-CN" altLang="en-US" dirty="0" smtClean="0"/>
              <a:t>来修改默认端口。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地址为</a:t>
            </a:r>
            <a:r>
              <a:rPr lang="en-US" altLang="zh-CN" dirty="0" smtClean="0"/>
              <a:t>localhost</a:t>
            </a:r>
            <a:r>
              <a:rPr lang="zh-CN" altLang="en-US" dirty="0" smtClean="0"/>
              <a:t>，通过启动参数</a:t>
            </a:r>
            <a:r>
              <a:rPr lang="en-US" altLang="zh-CN" dirty="0" smtClean="0"/>
              <a:t>—insecure-bind-address</a:t>
            </a:r>
            <a:r>
              <a:rPr lang="zh-CN" altLang="en-US" dirty="0" smtClean="0"/>
              <a:t>来修改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用于接收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请求，不需要认证或授权通过该端口访问</a:t>
            </a:r>
            <a:r>
              <a:rPr lang="en-US" altLang="zh-CN" dirty="0" smtClean="0"/>
              <a:t>API server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安全端口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6443</a:t>
            </a:r>
            <a:r>
              <a:rPr lang="zh-CN" altLang="en-US" dirty="0" smtClean="0"/>
              <a:t>，通过启动参数</a:t>
            </a:r>
            <a:r>
              <a:rPr lang="en-US" altLang="zh-CN" dirty="0" smtClean="0"/>
              <a:t>—secure-port</a:t>
            </a:r>
            <a:r>
              <a:rPr lang="zh-CN" altLang="en-US" dirty="0" smtClean="0"/>
              <a:t>来修改默认端口。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地址为？？，通过启动参数</a:t>
            </a:r>
            <a:r>
              <a:rPr lang="en-US" altLang="zh-CN" dirty="0" smtClean="0"/>
              <a:t>—bind-address</a:t>
            </a:r>
            <a:r>
              <a:rPr lang="zh-CN" altLang="en-US" dirty="0" smtClean="0"/>
              <a:t>来修改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用于接收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请求，基于</a:t>
            </a:r>
            <a:r>
              <a:rPr lang="en-US" altLang="zh-CN" dirty="0" err="1" smtClean="0"/>
              <a:t>tocken</a:t>
            </a:r>
            <a:r>
              <a:rPr lang="zh-CN" altLang="en-US" dirty="0" smtClean="0"/>
              <a:t>文件或者证书及</a:t>
            </a:r>
            <a:r>
              <a:rPr lang="en-US" altLang="zh-CN" dirty="0" smtClean="0"/>
              <a:t>HTTP Base</a:t>
            </a:r>
            <a:r>
              <a:rPr lang="zh-CN" altLang="en-US" dirty="0" smtClean="0"/>
              <a:t>的认证。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默认不启动访问控制策略。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77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3695197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 Manager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5" y="773881"/>
            <a:ext cx="5828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Replication controller</a:t>
            </a:r>
          </a:p>
          <a:p>
            <a:r>
              <a:rPr lang="en-US" altLang="zh-CN" dirty="0" smtClean="0"/>
              <a:t>Node controller</a:t>
            </a:r>
          </a:p>
          <a:p>
            <a:r>
              <a:rPr lang="en-US" altLang="zh-CN" dirty="0" err="1" smtClean="0"/>
              <a:t>ResourceQuota</a:t>
            </a:r>
            <a:r>
              <a:rPr lang="en-US" altLang="zh-CN" dirty="0" smtClean="0"/>
              <a:t> controller</a:t>
            </a:r>
          </a:p>
          <a:p>
            <a:r>
              <a:rPr lang="en-US" altLang="zh-CN" dirty="0" smtClean="0"/>
              <a:t>Namespace controller</a:t>
            </a:r>
          </a:p>
          <a:p>
            <a:r>
              <a:rPr lang="en-US" altLang="zh-CN" dirty="0" err="1" smtClean="0"/>
              <a:t>ServiceAccout</a:t>
            </a:r>
            <a:r>
              <a:rPr lang="en-US" altLang="zh-CN" dirty="0" smtClean="0"/>
              <a:t> controller</a:t>
            </a:r>
          </a:p>
          <a:p>
            <a:r>
              <a:rPr lang="en-US" altLang="zh-CN" dirty="0" smtClean="0"/>
              <a:t>Token controller</a:t>
            </a:r>
          </a:p>
          <a:p>
            <a:r>
              <a:rPr lang="en-US" altLang="zh-CN" dirty="0" smtClean="0"/>
              <a:t>Service controller</a:t>
            </a:r>
          </a:p>
          <a:p>
            <a:r>
              <a:rPr lang="en-US" altLang="zh-CN" dirty="0" smtClean="0"/>
              <a:t>Endpoint controller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95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124689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Replication Controller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7309" y="1080655"/>
            <a:ext cx="11042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副本控制器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、确保集群中有且仅有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实例。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是设定的副本数量。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、通过</a:t>
            </a:r>
            <a:r>
              <a:rPr lang="en-US" altLang="zh-CN" dirty="0" err="1" smtClean="0"/>
              <a:t>spec.replicas</a:t>
            </a:r>
            <a:r>
              <a:rPr lang="zh-CN" altLang="en-US" dirty="0" smtClean="0"/>
              <a:t>属性值来实现系统扩容或缩容。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、通过改变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模板来实现系统的滚动升级。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需要注意的是：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实例和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模板无关。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实例一旦被创建就和模板没有关系，模板如果发生变化不会影响到已经创建的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实例。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、只有</a:t>
            </a:r>
            <a:r>
              <a:rPr lang="en-US" altLang="zh-CN" dirty="0" smtClean="0"/>
              <a:t>Pod</a:t>
            </a:r>
            <a:r>
              <a:rPr lang="zh-CN" altLang="en-US" dirty="0" smtClean="0"/>
              <a:t>重启策略是</a:t>
            </a:r>
            <a:r>
              <a:rPr lang="en-US" altLang="zh-CN" dirty="0" smtClean="0"/>
              <a:t>always</a:t>
            </a:r>
            <a:r>
              <a:rPr lang="zh-CN" altLang="en-US" dirty="0" smtClean="0"/>
              <a:t>，副本控制器才会管理该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的操作（创建、销毁、重启）。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可以通过修改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来脱离副本控制器的管理，便于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的迁移和调试等。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15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3695197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Controller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 controller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API server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中获取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的相关信息，管理和监控集群中各个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3" y="1143213"/>
            <a:ext cx="6857143" cy="5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5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501138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ResourceQuota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Controller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资源配额管理，保证资源对象在任何情况下都不会超量占用系统资源。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、容器级别：控制占用的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和内存。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级别：控制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内所有容器占用的系统资源。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级别：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数量、</a:t>
            </a:r>
            <a:r>
              <a:rPr lang="en-US" altLang="zh-CN" dirty="0" smtClean="0"/>
              <a:t>Replication controller</a:t>
            </a:r>
            <a:r>
              <a:rPr lang="zh-CN" altLang="en-US" dirty="0" smtClean="0"/>
              <a:t>数量、</a:t>
            </a:r>
            <a:r>
              <a:rPr lang="en-US" altLang="zh-CN" dirty="0"/>
              <a:t>S</a:t>
            </a:r>
            <a:r>
              <a:rPr lang="en-US" altLang="zh-CN" dirty="0" smtClean="0"/>
              <a:t>ervice</a:t>
            </a:r>
            <a:r>
              <a:rPr lang="zh-CN" altLang="en-US" dirty="0" smtClean="0"/>
              <a:t>数量、</a:t>
            </a:r>
            <a:r>
              <a:rPr lang="en-US" altLang="zh-CN" dirty="0" err="1" smtClean="0"/>
              <a:t>ResouceQuota</a:t>
            </a:r>
            <a:r>
              <a:rPr lang="zh-CN" altLang="en-US" dirty="0" smtClean="0"/>
              <a:t>数量、</a:t>
            </a:r>
            <a:r>
              <a:rPr lang="en-US" altLang="zh-CN" dirty="0" smtClean="0"/>
              <a:t>Secret</a:t>
            </a:r>
            <a:r>
              <a:rPr lang="zh-CN" altLang="en-US" dirty="0" smtClean="0"/>
              <a:t>数量、</a:t>
            </a:r>
            <a:r>
              <a:rPr lang="en-US" altLang="zh-CN" dirty="0" smtClean="0"/>
              <a:t>Persistent Volume</a:t>
            </a:r>
            <a:r>
              <a:rPr lang="zh-CN" altLang="en-US" dirty="0" smtClean="0"/>
              <a:t>数量。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k8s</a:t>
            </a:r>
            <a:r>
              <a:rPr lang="zh-CN" altLang="en-US" dirty="0" smtClean="0"/>
              <a:t>配额管理是通过</a:t>
            </a:r>
            <a:r>
              <a:rPr lang="en-US" altLang="zh-CN" dirty="0" smtClean="0"/>
              <a:t>Admission Control</a:t>
            </a:r>
            <a:r>
              <a:rPr lang="zh-CN" altLang="en-US" dirty="0" smtClean="0"/>
              <a:t>（准入控制）来控制的。</a:t>
            </a:r>
            <a:endParaRPr lang="en-US" altLang="zh-CN" dirty="0" smtClean="0"/>
          </a:p>
          <a:p>
            <a:r>
              <a:rPr lang="en-US" altLang="zh-CN" dirty="0" smtClean="0"/>
              <a:t>Admission Control</a:t>
            </a:r>
            <a:r>
              <a:rPr lang="zh-CN" altLang="en-US" dirty="0" smtClean="0"/>
              <a:t>提供两种配额约束方式：</a:t>
            </a:r>
            <a:r>
              <a:rPr lang="en-US" altLang="zh-CN" dirty="0" err="1" smtClean="0"/>
              <a:t>LimitRanger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ResourceQuota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err="1" smtClean="0"/>
              <a:t>LimitRanger</a:t>
            </a:r>
            <a:r>
              <a:rPr lang="zh-CN" altLang="en-US" dirty="0" smtClean="0"/>
              <a:t>作用于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和</a:t>
            </a:r>
            <a:r>
              <a:rPr lang="zh-CN" altLang="en-US" dirty="0"/>
              <a:t>容器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err="1" smtClean="0"/>
              <a:t>ResourceQuota</a:t>
            </a:r>
            <a:r>
              <a:rPr lang="zh-CN" altLang="en-US" dirty="0" smtClean="0"/>
              <a:t>作用于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上，限定一个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里的各类资源的使用总额。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923" y="3913202"/>
            <a:ext cx="7371428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4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803</Words>
  <Application>Microsoft Office PowerPoint</Application>
  <PresentationFormat>宽屏</PresentationFormat>
  <Paragraphs>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徐铤</dc:creator>
  <cp:lastModifiedBy>徐铤</cp:lastModifiedBy>
  <cp:revision>85</cp:revision>
  <dcterms:created xsi:type="dcterms:W3CDTF">2018-10-30T06:54:22Z</dcterms:created>
  <dcterms:modified xsi:type="dcterms:W3CDTF">2018-10-30T10:15:41Z</dcterms:modified>
</cp:coreProperties>
</file>