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0" r:id="rId5"/>
    <p:sldId id="266" r:id="rId6"/>
    <p:sldId id="267" r:id="rId7"/>
    <p:sldId id="268" r:id="rId8"/>
    <p:sldId id="261" r:id="rId9"/>
    <p:sldId id="258" r:id="rId10"/>
    <p:sldId id="259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0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5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6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14EC-F5B3-48B6-86BF-6755A31641A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4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1157571"/>
            <a:ext cx="7552381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124689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875" y="773881"/>
            <a:ext cx="11528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副本</a:t>
            </a:r>
            <a:r>
              <a:rPr lang="zh-CN" altLang="en-US" dirty="0" smtClean="0"/>
              <a:t>控制器</a:t>
            </a:r>
            <a:r>
              <a:rPr lang="en-US" altLang="zh-CN" dirty="0" smtClean="0"/>
              <a:t>RC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、确保集群中有且仅有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是设定的副本数量。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spec.replicas</a:t>
            </a:r>
            <a:r>
              <a:rPr lang="zh-CN" altLang="en-US" dirty="0" smtClean="0"/>
              <a:t>属性值来实现系统扩容或缩容。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、通过改变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模板来实现系统的滚动升级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RC</a:t>
            </a:r>
            <a:r>
              <a:rPr lang="zh-CN" altLang="en-US" dirty="0" smtClean="0"/>
              <a:t>的定义中几个重要的内容：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、预期的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、用于查找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Label Selector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数量小于预期数量时，用于创建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的模板。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k8s 1.2</a:t>
            </a:r>
            <a:r>
              <a:rPr lang="zh-CN" altLang="en-US" dirty="0" smtClean="0"/>
              <a:t>版本之后</a:t>
            </a:r>
            <a:r>
              <a:rPr lang="en-US" altLang="zh-CN" dirty="0" smtClean="0"/>
              <a:t>RC</a:t>
            </a:r>
            <a:r>
              <a:rPr lang="zh-CN" altLang="en-US" dirty="0" smtClean="0"/>
              <a:t>升级为</a:t>
            </a:r>
            <a:r>
              <a:rPr lang="en-US" altLang="zh-CN" dirty="0" smtClean="0"/>
              <a:t>Replica 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</a:t>
            </a:r>
            <a:r>
              <a:rPr lang="zh-CN" altLang="en-US" dirty="0" smtClean="0"/>
              <a:t>就支持了</a:t>
            </a:r>
            <a:r>
              <a:rPr lang="en-US" altLang="zh-CN" dirty="0" err="1" smtClean="0"/>
              <a:t>Lable</a:t>
            </a:r>
            <a:r>
              <a:rPr lang="zh-CN" altLang="en-US" dirty="0" smtClean="0"/>
              <a:t>章节里说的使用集合的形式查找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需要注意的是：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模板无关。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实例一旦被创建就和模板没有关系，模板如果发生变化不会影响到已经创建的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重启策略是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，副本控制器才会管理该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的操作（创建、销毁、重启）。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可以通过</a:t>
            </a:r>
            <a:r>
              <a:rPr lang="zh-CN" altLang="en-US" dirty="0" smtClean="0"/>
              <a:t>修改</a:t>
            </a:r>
            <a:r>
              <a:rPr lang="en-US" altLang="zh-CN" dirty="0"/>
              <a:t>L</a:t>
            </a:r>
            <a:r>
              <a:rPr lang="en-US" altLang="zh-CN" dirty="0" smtClean="0"/>
              <a:t>abel</a:t>
            </a:r>
            <a:r>
              <a:rPr lang="zh-CN" altLang="en-US" dirty="0" smtClean="0"/>
              <a:t>来脱离副本控制器的管理，便于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的迁移和调试等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、删除</a:t>
            </a:r>
            <a:r>
              <a:rPr lang="en-US" altLang="zh-CN" dirty="0" smtClean="0"/>
              <a:t>RC</a:t>
            </a:r>
            <a:r>
              <a:rPr lang="zh-CN" altLang="en-US" dirty="0" smtClean="0"/>
              <a:t>并不会删除</a:t>
            </a:r>
            <a:r>
              <a:rPr lang="en-US" altLang="zh-CN" dirty="0" smtClean="0"/>
              <a:t>RC</a:t>
            </a:r>
            <a:r>
              <a:rPr lang="zh-CN" altLang="en-US" dirty="0" smtClean="0"/>
              <a:t>所创建的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，如果需要删除</a:t>
            </a:r>
            <a:r>
              <a:rPr lang="en-US" altLang="zh-CN" dirty="0" smtClean="0"/>
              <a:t>RC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，需要将预期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，然后更新</a:t>
            </a:r>
            <a:r>
              <a:rPr lang="en-US" altLang="zh-CN" dirty="0" smtClean="0"/>
              <a:t>RC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controller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的相关信息，管理和监控集群中各个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3" y="1143213"/>
            <a:ext cx="6857143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ResourceQuota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资源配额管理，保证资源对象在任何情况下都不会超量占用系统资源。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、容器级别：控制占用的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级别：控制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内所有容器占用的系统资源。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级别：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Replication controller</a:t>
            </a:r>
            <a:r>
              <a:rPr lang="zh-CN" altLang="en-US" dirty="0" smtClean="0"/>
              <a:t>数量、</a:t>
            </a:r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数量、</a:t>
            </a:r>
            <a:r>
              <a:rPr lang="en-US" altLang="zh-CN" dirty="0" err="1" smtClean="0"/>
              <a:t>ResouceQuota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数量、</a:t>
            </a:r>
            <a:r>
              <a:rPr lang="en-US" altLang="zh-CN" dirty="0" smtClean="0"/>
              <a:t>Persistent Volume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配额管理是通过</a:t>
            </a:r>
            <a:r>
              <a:rPr lang="en-US" altLang="zh-CN" dirty="0" smtClean="0"/>
              <a:t>Admission Control</a:t>
            </a:r>
            <a:r>
              <a:rPr lang="zh-CN" altLang="en-US" dirty="0" smtClean="0"/>
              <a:t>（准入控制）来控制的。</a:t>
            </a:r>
            <a:endParaRPr lang="en-US" altLang="zh-CN" dirty="0" smtClean="0"/>
          </a:p>
          <a:p>
            <a:r>
              <a:rPr lang="en-US" altLang="zh-CN" dirty="0" smtClean="0"/>
              <a:t>Admission Control</a:t>
            </a:r>
            <a:r>
              <a:rPr lang="zh-CN" altLang="en-US" dirty="0" smtClean="0"/>
              <a:t>提供两种配额约束方式：</a:t>
            </a:r>
            <a:r>
              <a:rPr lang="en-US" altLang="zh-CN" dirty="0" err="1" smtClean="0"/>
              <a:t>LimitRanger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ResourceQuota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LimitRanger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</a:t>
            </a:r>
            <a:r>
              <a:rPr lang="zh-CN" altLang="en-US" dirty="0"/>
              <a:t>容器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 smtClean="0"/>
              <a:t>ResourceQuota</a:t>
            </a:r>
            <a:r>
              <a:rPr lang="zh-CN" altLang="en-US" dirty="0" smtClean="0"/>
              <a:t>作用于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上，限定一个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里的各类资源的使用总额。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23" y="3913202"/>
            <a:ext cx="7371428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k8s-Master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节点是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集群的管理和控制中心。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 smtClean="0"/>
              <a:t>上</a:t>
            </a:r>
            <a:r>
              <a:rPr lang="zh-CN" altLang="en-US" dirty="0" smtClean="0"/>
              <a:t>运行的关键进程：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API Server</a:t>
            </a:r>
            <a:r>
              <a:rPr lang="zh-CN" altLang="en-US" dirty="0" smtClean="0"/>
              <a:t>：是外部操作集群的唯一入口，也是集群内部模块间数据交互的通道。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Controller Manager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集群的控制中心。</a:t>
            </a:r>
            <a:endParaRPr lang="en-US" altLang="zh-CN" dirty="0" smtClean="0"/>
          </a:p>
          <a:p>
            <a:r>
              <a:rPr lang="en-US" altLang="zh-CN" dirty="0" err="1" smtClean="0"/>
              <a:t>kubernetes</a:t>
            </a:r>
            <a:r>
              <a:rPr lang="en-US" altLang="zh-CN" dirty="0"/>
              <a:t> S</a:t>
            </a:r>
            <a:r>
              <a:rPr lang="en-US" altLang="zh-CN" dirty="0" smtClean="0"/>
              <a:t>cheduler</a:t>
            </a:r>
            <a:r>
              <a:rPr lang="zh-CN" altLang="en-US" dirty="0" smtClean="0"/>
              <a:t>：负责集群内资源调度。</a:t>
            </a:r>
            <a:endParaRPr lang="en-US" altLang="zh-CN" dirty="0" smtClean="0"/>
          </a:p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：保存集群内各类信息，包括集群负载、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信息、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信息等等。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29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k8s-Node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8s</a:t>
            </a:r>
            <a:r>
              <a:rPr lang="zh-CN" altLang="en-US" dirty="0" smtClean="0"/>
              <a:t>集群中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以外的节点被称作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节点。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节点可以是物理机也可以是虚拟机。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上运行的关键进程：</a:t>
            </a:r>
            <a:endParaRPr lang="en-US" altLang="zh-CN" dirty="0" smtClean="0"/>
          </a:p>
          <a:p>
            <a:r>
              <a:rPr lang="en-US" altLang="zh-CN" dirty="0" err="1" smtClean="0"/>
              <a:t>kubelete</a:t>
            </a:r>
            <a:r>
              <a:rPr lang="zh-CN" altLang="en-US" dirty="0" smtClean="0"/>
              <a:t>：负责容器的创建、启停任务。</a:t>
            </a:r>
            <a:endParaRPr lang="en-US" altLang="zh-CN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的通信与负载均衡机制。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：负责容器的创建和管理。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会定时向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节点上报自身情况，包括版本，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超过一定时间没有向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节点上报自身情况，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会判定其故障，并开始迁移该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上运行的服务。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get nodes –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describe node [node-name] –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node</a:t>
            </a:r>
            <a:r>
              <a:rPr lang="zh-CN" altLang="en-US" smtClean="0"/>
              <a:t>的相信信息。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649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Endpoint</a:t>
            </a:r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的基本操作单元，里面包含一个或者多个容器。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845127" y="1731818"/>
            <a:ext cx="4364182" cy="344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0127" y="185108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9145" y="222042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9144" y="2942824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144" y="3665228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9143" y="434906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container3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27" y="1731818"/>
            <a:ext cx="652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Pause</a:t>
            </a:r>
            <a:r>
              <a:rPr lang="zh-CN" altLang="en-US" dirty="0" smtClean="0"/>
              <a:t>是每个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都有根容器。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的作用在于代表整个容器组的状态。</a:t>
            </a:r>
            <a:endParaRPr lang="en-US" altLang="zh-CN" dirty="0" smtClean="0"/>
          </a:p>
          <a:p>
            <a:r>
              <a:rPr lang="zh-CN" altLang="en-US" dirty="0" smtClean="0"/>
              <a:t>同时容器组其他的容器共享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存储空间。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分普通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和静态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两种类型。</a:t>
            </a:r>
            <a:endParaRPr lang="en-US" altLang="zh-CN" dirty="0" smtClean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的信息会存放在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中，但静态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信息不会存入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，而是存放在某个具体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的文件中。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一旦被创建，就会放入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中存储，然后被</a:t>
            </a:r>
            <a:r>
              <a:rPr lang="en-US" altLang="zh-CN" dirty="0" smtClean="0"/>
              <a:t>k8smaster</a:t>
            </a:r>
            <a:r>
              <a:rPr lang="zh-CN" altLang="en-US" dirty="0" smtClean="0"/>
              <a:t>调度到某个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上绑定。该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kubelet</a:t>
            </a:r>
            <a:r>
              <a:rPr lang="zh-CN" altLang="en-US" dirty="0" smtClean="0"/>
              <a:t>进程启动，包括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内的容器。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检测到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中有某个容器停止了，会自动重启这个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里的所有容器。如果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宕机，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会被自动调度到其他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6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k8s-Label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键值对</a:t>
            </a:r>
            <a:r>
              <a:rPr lang="zh-CN" altLang="en-US" dirty="0" smtClean="0"/>
              <a:t>。用来来描述集群内的各种资源。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个资源可以定义任意数量的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对资源的分配、调度、配置等进行管理。资源的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可以在资源定义的时候就指定，可以在资源创建后动态的增删。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的好处就是可以通过</a:t>
            </a:r>
            <a:r>
              <a:rPr lang="en-US" altLang="zh-CN" dirty="0" smtClean="0"/>
              <a:t>Label Selector</a:t>
            </a:r>
            <a:r>
              <a:rPr lang="zh-CN" altLang="en-US" dirty="0" smtClean="0"/>
              <a:t>以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为条件搜索对象。搜索语句类似于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/>
              <a:t>select * from pod where pod’s name = ‘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’</a:t>
            </a:r>
          </a:p>
          <a:p>
            <a:r>
              <a:rPr lang="zh-CN" altLang="en-US" dirty="0" smtClean="0"/>
              <a:t>或者采用集合的写法</a:t>
            </a:r>
            <a:endParaRPr lang="en-US" altLang="zh-CN" dirty="0" smtClean="0"/>
          </a:p>
          <a:p>
            <a:r>
              <a:rPr lang="en-US" altLang="zh-CN" dirty="0" smtClean="0"/>
              <a:t>select * from pod where pod’s name in (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-controller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都会使用</a:t>
            </a:r>
            <a:r>
              <a:rPr lang="en-US" altLang="zh-CN" dirty="0" smtClean="0"/>
              <a:t>Label Selector</a:t>
            </a:r>
            <a:r>
              <a:rPr lang="zh-CN" altLang="en-US" dirty="0" smtClean="0"/>
              <a:t>来查找所需要的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Label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集群能够实现精细化管理的基础。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k8s-Service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的集群里，每个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会被分配一个单独的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地址，且每个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都提供了独立的</a:t>
            </a:r>
            <a:r>
              <a:rPr lang="en-US" altLang="zh-CN" dirty="0" smtClean="0"/>
              <a:t>Endpoint(Pod IP + Container Port)</a:t>
            </a:r>
            <a:r>
              <a:rPr lang="zh-CN" altLang="en-US" dirty="0" smtClean="0"/>
              <a:t>以被客户端访问。但是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是会被销毁和重新创建的，新建的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拥有的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地址与旧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可能不同。这样的设定对于前端应用来访问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里面的容器是非常不友好的。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为每个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分配了全局唯一的虚拟</a:t>
            </a:r>
            <a:r>
              <a:rPr lang="en-US" altLang="zh-CN" dirty="0" smtClean="0"/>
              <a:t>IP(Cluster IP)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整个生命周期之内</a:t>
            </a:r>
            <a:r>
              <a:rPr lang="en-US" altLang="zh-CN" dirty="0" smtClean="0"/>
              <a:t>Cluster IP</a:t>
            </a:r>
            <a:r>
              <a:rPr lang="zh-CN" altLang="en-US" dirty="0" smtClean="0"/>
              <a:t>不会变。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在网络层面的变化给屏蔽了。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的集群里有若干个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都部署了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代理服务器，这时候就可以创建一个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Label:”HTTP</a:t>
            </a:r>
            <a:r>
              <a:rPr lang="en-US" altLang="zh-CN" dirty="0" smtClean="0"/>
              <a:t> Proxy”</a:t>
            </a:r>
            <a:r>
              <a:rPr lang="zh-CN" altLang="en-US" dirty="0" smtClean="0"/>
              <a:t>与所有部署了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关联起来。然后定义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对外暴露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端口。这样前端应用通过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 IP+80</a:t>
            </a:r>
            <a:r>
              <a:rPr lang="zh-CN" altLang="en-US" dirty="0" smtClean="0"/>
              <a:t>端口就可以访问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内的所有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代理服务器，而不需要关心部署这些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代理服务器的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是否发生了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变化。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需要用到多端口，只需要给不同端口设定</a:t>
            </a:r>
            <a:r>
              <a:rPr lang="en-US" altLang="zh-CN" dirty="0" smtClean="0"/>
              <a:t>”name”</a:t>
            </a:r>
            <a:r>
              <a:rPr lang="zh-CN" altLang="en-US" dirty="0" smtClean="0"/>
              <a:t>属性即可。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825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外部访问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843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928255"/>
            <a:ext cx="1120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、提供了用户管理集群的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接口，包括认证、校验、状态变更等。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、提供了模块间数据交互的接口。只有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才能直接操作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k8s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kube-apiserver</a:t>
            </a:r>
            <a:r>
              <a:rPr lang="zh-CN" altLang="en-US" dirty="0" smtClean="0"/>
              <a:t>这个进程提供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服务，有两个服务端口。</a:t>
            </a:r>
            <a:endParaRPr lang="en-US" altLang="zh-CN" dirty="0" smtClean="0"/>
          </a:p>
          <a:p>
            <a:r>
              <a:rPr lang="zh-CN" altLang="en-US" dirty="0" smtClean="0"/>
              <a:t>本地端口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—insecure-port</a:t>
            </a:r>
            <a:r>
              <a:rPr lang="zh-CN" altLang="en-US" dirty="0" smtClean="0"/>
              <a:t>来修改默认端口。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—insecure-bind-address</a:t>
            </a:r>
            <a:r>
              <a:rPr lang="zh-CN" altLang="en-US" dirty="0" smtClean="0"/>
              <a:t>来修改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请求，不需要认证或授权通过该端口访问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安全端口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6443</a:t>
            </a:r>
            <a:r>
              <a:rPr lang="zh-CN" altLang="en-US" dirty="0" smtClean="0"/>
              <a:t>，通过启动参数</a:t>
            </a:r>
            <a:r>
              <a:rPr lang="en-US" altLang="zh-CN" dirty="0" smtClean="0"/>
              <a:t>—secure-port</a:t>
            </a:r>
            <a:r>
              <a:rPr lang="zh-CN" altLang="en-US" dirty="0" smtClean="0"/>
              <a:t>来修改默认端口。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地址为？？，通过启动参数</a:t>
            </a:r>
            <a:r>
              <a:rPr lang="en-US" altLang="zh-CN" dirty="0" smtClean="0"/>
              <a:t>—bind-address</a:t>
            </a:r>
            <a:r>
              <a:rPr lang="zh-CN" altLang="en-US" dirty="0" smtClean="0"/>
              <a:t>来修改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用于接收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请求，基于</a:t>
            </a:r>
            <a:r>
              <a:rPr lang="en-US" altLang="zh-CN" dirty="0" err="1" smtClean="0"/>
              <a:t>tocken</a:t>
            </a:r>
            <a:r>
              <a:rPr lang="zh-CN" altLang="en-US" dirty="0" smtClean="0"/>
              <a:t>文件或者证书及</a:t>
            </a:r>
            <a:r>
              <a:rPr lang="en-US" altLang="zh-CN" dirty="0" smtClean="0"/>
              <a:t>HTTP Base</a:t>
            </a:r>
            <a:r>
              <a:rPr lang="zh-CN" altLang="en-US" dirty="0" smtClean="0"/>
              <a:t>的认证。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默认不启动访问控制策略。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77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Manager</a:t>
            </a:r>
            <a:endParaRPr lang="zh-CN" alt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5" y="773881"/>
            <a:ext cx="5828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Replication controller</a:t>
            </a:r>
          </a:p>
          <a:p>
            <a:r>
              <a:rPr lang="en-US" altLang="zh-CN" dirty="0" smtClean="0"/>
              <a:t>Node controller</a:t>
            </a:r>
          </a:p>
          <a:p>
            <a:r>
              <a:rPr lang="en-US" altLang="zh-CN" dirty="0" err="1" smtClean="0"/>
              <a:t>ResourceQuota</a:t>
            </a:r>
            <a:r>
              <a:rPr lang="en-US" altLang="zh-CN" dirty="0" smtClean="0"/>
              <a:t> controller</a:t>
            </a:r>
          </a:p>
          <a:p>
            <a:r>
              <a:rPr lang="en-US" altLang="zh-CN" dirty="0" smtClean="0"/>
              <a:t>Namespace controller</a:t>
            </a:r>
          </a:p>
          <a:p>
            <a:r>
              <a:rPr lang="en-US" altLang="zh-CN" dirty="0" err="1" smtClean="0"/>
              <a:t>ServiceAccout</a:t>
            </a:r>
            <a:r>
              <a:rPr lang="en-US" altLang="zh-CN" dirty="0" smtClean="0"/>
              <a:t> controller</a:t>
            </a:r>
          </a:p>
          <a:p>
            <a:r>
              <a:rPr lang="en-US" altLang="zh-CN" dirty="0" smtClean="0"/>
              <a:t>Token controller</a:t>
            </a:r>
          </a:p>
          <a:p>
            <a:r>
              <a:rPr lang="en-US" altLang="zh-CN" dirty="0" smtClean="0"/>
              <a:t>Service controller</a:t>
            </a:r>
          </a:p>
          <a:p>
            <a:r>
              <a:rPr lang="en-US" altLang="zh-CN" dirty="0" smtClean="0"/>
              <a:t>Endpoint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95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1372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130</cp:revision>
  <dcterms:created xsi:type="dcterms:W3CDTF">2018-10-30T06:54:22Z</dcterms:created>
  <dcterms:modified xsi:type="dcterms:W3CDTF">2018-10-31T10:12:47Z</dcterms:modified>
</cp:coreProperties>
</file>