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C557-E94C-4C6F-A3B3-D1AB649871E9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E09D-8BFD-432F-9C20-A37228ADB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54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C557-E94C-4C6F-A3B3-D1AB649871E9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E09D-8BFD-432F-9C20-A37228ADB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835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C557-E94C-4C6F-A3B3-D1AB649871E9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E09D-8BFD-432F-9C20-A37228ADB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90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C557-E94C-4C6F-A3B3-D1AB649871E9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E09D-8BFD-432F-9C20-A37228ADB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35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C557-E94C-4C6F-A3B3-D1AB649871E9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E09D-8BFD-432F-9C20-A37228ADB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817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C557-E94C-4C6F-A3B3-D1AB649871E9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E09D-8BFD-432F-9C20-A37228ADB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5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C557-E94C-4C6F-A3B3-D1AB649871E9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E09D-8BFD-432F-9C20-A37228ADB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230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C557-E94C-4C6F-A3B3-D1AB649871E9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E09D-8BFD-432F-9C20-A37228ADB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523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C557-E94C-4C6F-A3B3-D1AB649871E9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E09D-8BFD-432F-9C20-A37228ADB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697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C557-E94C-4C6F-A3B3-D1AB649871E9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E09D-8BFD-432F-9C20-A37228ADB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034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C557-E94C-4C6F-A3B3-D1AB649871E9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E09D-8BFD-432F-9C20-A37228ADB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71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2C557-E94C-4C6F-A3B3-D1AB649871E9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2E09D-8BFD-432F-9C20-A37228ADB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18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763" y="1260630"/>
            <a:ext cx="870011" cy="292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ngx_pool_t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763" y="1553593"/>
            <a:ext cx="870011" cy="292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d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35763" y="1846556"/>
            <a:ext cx="870011" cy="292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large</a:t>
            </a:r>
          </a:p>
        </p:txBody>
      </p:sp>
      <p:sp>
        <p:nvSpPr>
          <p:cNvPr id="7" name="矩形 6"/>
          <p:cNvSpPr/>
          <p:nvPr/>
        </p:nvSpPr>
        <p:spPr>
          <a:xfrm>
            <a:off x="4819397" y="1553592"/>
            <a:ext cx="1086103" cy="292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ngx_pool_data_t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>
            <a:stCxn id="5" idx="3"/>
            <a:endCxn id="7" idx="1"/>
          </p:cNvCxnSpPr>
          <p:nvPr/>
        </p:nvCxnSpPr>
        <p:spPr>
          <a:xfrm flipV="1">
            <a:off x="4105774" y="1700074"/>
            <a:ext cx="7136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819397" y="1840710"/>
            <a:ext cx="1086103" cy="292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next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23384" y="1262695"/>
            <a:ext cx="870011" cy="292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ngx_pool_t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5" name="肘形连接符 14"/>
          <p:cNvCxnSpPr>
            <a:stCxn id="10" idx="3"/>
            <a:endCxn id="11" idx="1"/>
          </p:cNvCxnSpPr>
          <p:nvPr/>
        </p:nvCxnSpPr>
        <p:spPr>
          <a:xfrm flipV="1">
            <a:off x="5905500" y="1409177"/>
            <a:ext cx="717884" cy="5780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819396" y="2135448"/>
            <a:ext cx="1086103" cy="292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last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819395" y="2428411"/>
            <a:ext cx="1086103" cy="292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end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22700" y="1260629"/>
            <a:ext cx="870011" cy="292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ngx_pool_t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22700" y="1555367"/>
            <a:ext cx="870011" cy="4318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已分配的内存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18" idx="3"/>
            <a:endCxn id="4" idx="1"/>
          </p:cNvCxnSpPr>
          <p:nvPr/>
        </p:nvCxnSpPr>
        <p:spPr>
          <a:xfrm>
            <a:off x="2692711" y="1407111"/>
            <a:ext cx="5430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892985" y="1260629"/>
            <a:ext cx="79103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一块完整的内存，头部的一部分空间用于存放</a:t>
            </a:r>
            <a:r>
              <a:rPr lang="en-US" altLang="zh-CN" sz="1000" dirty="0" smtClean="0"/>
              <a:t>ngx_pool_t</a:t>
            </a:r>
            <a:r>
              <a:rPr lang="zh-CN" altLang="en-US" sz="1000" dirty="0" smtClean="0"/>
              <a:t>数据结构，剩余的空间用于内存分配</a:t>
            </a:r>
            <a:endParaRPr lang="zh-CN" altLang="en-US" sz="1000" dirty="0"/>
          </a:p>
        </p:txBody>
      </p:sp>
      <p:sp>
        <p:nvSpPr>
          <p:cNvPr id="26" name="矩形 25"/>
          <p:cNvSpPr/>
          <p:nvPr/>
        </p:nvSpPr>
        <p:spPr>
          <a:xfrm>
            <a:off x="1822700" y="1988965"/>
            <a:ext cx="870011" cy="8142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剩余的内存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28" name="肘形连接符 27"/>
          <p:cNvCxnSpPr>
            <a:stCxn id="16" idx="1"/>
          </p:cNvCxnSpPr>
          <p:nvPr/>
        </p:nvCxnSpPr>
        <p:spPr>
          <a:xfrm rot="10800000">
            <a:off x="2692712" y="1987192"/>
            <a:ext cx="2126685" cy="294738"/>
          </a:xfrm>
          <a:prstGeom prst="bentConnector3">
            <a:avLst>
              <a:gd name="adj1" fmla="val 811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17" idx="1"/>
          </p:cNvCxnSpPr>
          <p:nvPr/>
        </p:nvCxnSpPr>
        <p:spPr>
          <a:xfrm rot="10800000" flipV="1">
            <a:off x="2692711" y="2574893"/>
            <a:ext cx="2126684" cy="228306"/>
          </a:xfrm>
          <a:prstGeom prst="bentConnector3">
            <a:avLst>
              <a:gd name="adj1" fmla="val 811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6623384" y="1555657"/>
            <a:ext cx="870011" cy="12475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剩余的内存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142936" y="3014338"/>
            <a:ext cx="1055664" cy="292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>
                <a:solidFill>
                  <a:schemeClr val="tx1"/>
                </a:solidFill>
              </a:rPr>
              <a:t>ngx_pool_large_t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8" name="肘形连接符 37"/>
          <p:cNvCxnSpPr>
            <a:stCxn id="6" idx="3"/>
            <a:endCxn id="36" idx="3"/>
          </p:cNvCxnSpPr>
          <p:nvPr/>
        </p:nvCxnSpPr>
        <p:spPr>
          <a:xfrm>
            <a:off x="4105774" y="1993038"/>
            <a:ext cx="92826" cy="1167782"/>
          </a:xfrm>
          <a:prstGeom prst="bentConnector3">
            <a:avLst>
              <a:gd name="adj1" fmla="val 3462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3142936" y="3303230"/>
            <a:ext cx="1055664" cy="292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next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142936" y="3592122"/>
            <a:ext cx="1055664" cy="292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>
                <a:solidFill>
                  <a:schemeClr val="tx1"/>
                </a:solidFill>
              </a:rPr>
              <a:t>alloc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941978" y="3035903"/>
            <a:ext cx="11215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ngx_pool_large_t</a:t>
            </a:r>
            <a:r>
              <a:rPr lang="zh-CN" altLang="en-US" sz="1000" dirty="0" smtClean="0"/>
              <a:t>是从</a:t>
            </a:r>
            <a:r>
              <a:rPr lang="en-US" altLang="zh-CN" sz="1000" dirty="0" smtClean="0"/>
              <a:t>pool</a:t>
            </a:r>
            <a:r>
              <a:rPr lang="zh-CN" altLang="en-US" sz="1000" dirty="0" smtClean="0"/>
              <a:t>的小内存池中分配的</a:t>
            </a:r>
            <a:endParaRPr lang="zh-CN" altLang="en-US" sz="1000" dirty="0"/>
          </a:p>
        </p:txBody>
      </p:sp>
      <p:sp>
        <p:nvSpPr>
          <p:cNvPr id="42" name="矩形 41"/>
          <p:cNvSpPr/>
          <p:nvPr/>
        </p:nvSpPr>
        <p:spPr>
          <a:xfrm>
            <a:off x="5153818" y="3397755"/>
            <a:ext cx="965042" cy="681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独立的大内存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44" name="直接箭头连接符 43"/>
          <p:cNvCxnSpPr>
            <a:stCxn id="40" idx="3"/>
            <a:endCxn id="42" idx="1"/>
          </p:cNvCxnSpPr>
          <p:nvPr/>
        </p:nvCxnSpPr>
        <p:spPr>
          <a:xfrm flipV="1">
            <a:off x="4198600" y="3738603"/>
            <a:ext cx="9552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92985" y="221942"/>
            <a:ext cx="1140001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内存池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6190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组合 79"/>
          <p:cNvGrpSpPr/>
          <p:nvPr/>
        </p:nvGrpSpPr>
        <p:grpSpPr>
          <a:xfrm>
            <a:off x="1450298" y="648684"/>
            <a:ext cx="7180955" cy="4708535"/>
            <a:chOff x="1450298" y="648684"/>
            <a:chExt cx="7180955" cy="4708535"/>
          </a:xfrm>
        </p:grpSpPr>
        <p:sp>
          <p:nvSpPr>
            <p:cNvPr id="4" name="矩形 3"/>
            <p:cNvSpPr/>
            <p:nvPr/>
          </p:nvSpPr>
          <p:spPr>
            <a:xfrm>
              <a:off x="5786984" y="648684"/>
              <a:ext cx="996419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</a:rPr>
                <a:t>ngx_hash_elt_t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51593" y="651336"/>
              <a:ext cx="996419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</a:rPr>
                <a:t>ngx_hash_t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151593" y="986837"/>
              <a:ext cx="996419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**buckets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151592" y="1322338"/>
              <a:ext cx="996419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</a:rPr>
                <a:t>ngx_uint_t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 size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肘形连接符 10"/>
            <p:cNvCxnSpPr>
              <a:stCxn id="6" idx="3"/>
              <a:endCxn id="4" idx="1"/>
            </p:cNvCxnSpPr>
            <p:nvPr/>
          </p:nvCxnSpPr>
          <p:spPr>
            <a:xfrm flipV="1">
              <a:off x="5148012" y="816435"/>
              <a:ext cx="638972" cy="33815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5786983" y="981533"/>
              <a:ext cx="996419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void *value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786982" y="1322001"/>
              <a:ext cx="996419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</a:rPr>
                <a:t>u_short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000" dirty="0" err="1" smtClean="0">
                  <a:solidFill>
                    <a:schemeClr val="tx1"/>
                  </a:solidFill>
                </a:rPr>
                <a:t>len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786982" y="1663514"/>
              <a:ext cx="996419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</a:rPr>
                <a:t>u_char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 name[1]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634834" y="648684"/>
              <a:ext cx="996419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 smtClean="0">
                  <a:solidFill>
                    <a:schemeClr val="tx1"/>
                  </a:solidFill>
                </a:rPr>
                <a:t>ngx_hash_key_t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634833" y="1314497"/>
              <a:ext cx="996419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 smtClean="0">
                  <a:solidFill>
                    <a:schemeClr val="tx1"/>
                  </a:solidFill>
                </a:rPr>
                <a:t>ngx_str_t</a:t>
              </a:r>
              <a:r>
                <a:rPr lang="en-US" altLang="zh-CN" sz="900" dirty="0" smtClean="0">
                  <a:solidFill>
                    <a:schemeClr val="tx1"/>
                  </a:solidFill>
                </a:rPr>
                <a:t> key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634831" y="1649998"/>
              <a:ext cx="996419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 smtClean="0">
                  <a:solidFill>
                    <a:schemeClr val="tx1"/>
                  </a:solidFill>
                </a:rPr>
                <a:t>ngx_uint_t</a:t>
              </a:r>
              <a:r>
                <a:rPr lang="en-US" altLang="zh-CN" sz="9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900" dirty="0" err="1" smtClean="0">
                  <a:solidFill>
                    <a:schemeClr val="tx1"/>
                  </a:solidFill>
                </a:rPr>
                <a:t>key_hash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634830" y="986474"/>
              <a:ext cx="996419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void *value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451350" y="2501439"/>
              <a:ext cx="996419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 smtClean="0">
                  <a:solidFill>
                    <a:schemeClr val="tx1"/>
                  </a:solidFill>
                </a:rPr>
                <a:t>ngx_hash_init_t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450301" y="2831509"/>
              <a:ext cx="996419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*hash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450300" y="3167010"/>
              <a:ext cx="996419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key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450299" y="3504700"/>
              <a:ext cx="996419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 smtClean="0">
                  <a:solidFill>
                    <a:schemeClr val="tx1"/>
                  </a:solidFill>
                </a:rPr>
                <a:t>ngx_uint_t</a:t>
              </a:r>
              <a:r>
                <a:rPr lang="en-US" altLang="zh-CN" sz="9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900" dirty="0" err="1" smtClean="0">
                  <a:solidFill>
                    <a:schemeClr val="tx1"/>
                  </a:solidFill>
                </a:rPr>
                <a:t>max_size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450299" y="3842390"/>
              <a:ext cx="996419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 smtClean="0">
                  <a:solidFill>
                    <a:schemeClr val="tx1"/>
                  </a:solidFill>
                </a:rPr>
                <a:t>ngx_uint_t</a:t>
              </a:r>
              <a:r>
                <a:rPr lang="en-US" altLang="zh-CN" sz="9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900" dirty="0" err="1" smtClean="0">
                  <a:solidFill>
                    <a:schemeClr val="tx1"/>
                  </a:solidFill>
                </a:rPr>
                <a:t>bucket_size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450298" y="4177891"/>
              <a:ext cx="996419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char *name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450298" y="4507961"/>
              <a:ext cx="996419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 smtClean="0">
                  <a:solidFill>
                    <a:schemeClr val="tx1"/>
                  </a:solidFill>
                </a:rPr>
                <a:t>ngx_pool_t</a:t>
              </a:r>
              <a:r>
                <a:rPr lang="en-US" altLang="zh-CN" sz="900" dirty="0" smtClean="0">
                  <a:solidFill>
                    <a:schemeClr val="tx1"/>
                  </a:solidFill>
                </a:rPr>
                <a:t> *pool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450298" y="4845651"/>
              <a:ext cx="996419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 smtClean="0">
                  <a:solidFill>
                    <a:schemeClr val="tx1"/>
                  </a:solidFill>
                </a:rPr>
                <a:t>ngx_pool_t</a:t>
              </a:r>
              <a:r>
                <a:rPr lang="en-US" altLang="zh-CN" sz="900" dirty="0" smtClean="0">
                  <a:solidFill>
                    <a:schemeClr val="tx1"/>
                  </a:solidFill>
                </a:rPr>
                <a:t> *</a:t>
              </a:r>
              <a:r>
                <a:rPr lang="en-US" altLang="zh-CN" sz="900" dirty="0" err="1" smtClean="0">
                  <a:solidFill>
                    <a:schemeClr val="tx1"/>
                  </a:solidFill>
                </a:rPr>
                <a:t>temp_pool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783070" y="3506890"/>
              <a:ext cx="1185170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 smtClean="0">
                  <a:solidFill>
                    <a:schemeClr val="tx1"/>
                  </a:solidFill>
                </a:rPr>
                <a:t>ngx_hash_wildcard_t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968240" y="3504700"/>
              <a:ext cx="975360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 smtClean="0">
                  <a:solidFill>
                    <a:schemeClr val="tx1"/>
                  </a:solidFill>
                </a:rPr>
                <a:t>ngx_hash_elt_t</a:t>
              </a:r>
              <a:r>
                <a:rPr lang="en-US" altLang="zh-CN" sz="900" dirty="0" smtClean="0">
                  <a:solidFill>
                    <a:schemeClr val="tx1"/>
                  </a:solidFill>
                </a:rPr>
                <a:t> *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943600" y="3504700"/>
              <a:ext cx="975360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 smtClean="0">
                  <a:solidFill>
                    <a:schemeClr val="tx1"/>
                  </a:solidFill>
                </a:rPr>
                <a:t>ngx_hash_elt_t</a:t>
              </a:r>
              <a:r>
                <a:rPr lang="en-US" altLang="zh-CN" sz="900" dirty="0" smtClean="0">
                  <a:solidFill>
                    <a:schemeClr val="tx1"/>
                  </a:solidFill>
                </a:rPr>
                <a:t> *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918960" y="3502511"/>
              <a:ext cx="1280160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…(N</a:t>
              </a:r>
              <a:r>
                <a:rPr lang="zh-CN" altLang="en-US" sz="900" dirty="0" smtClean="0">
                  <a:solidFill>
                    <a:schemeClr val="tx1"/>
                  </a:solidFill>
                </a:rPr>
                <a:t>个</a:t>
              </a:r>
              <a:r>
                <a:rPr lang="en-US" altLang="zh-CN" sz="900" dirty="0" err="1" smtClean="0">
                  <a:solidFill>
                    <a:schemeClr val="tx1"/>
                  </a:solidFill>
                </a:rPr>
                <a:t>ngx_hash_elt_t</a:t>
              </a:r>
              <a:r>
                <a:rPr lang="zh-CN" altLang="en-US" sz="900" dirty="0" smtClean="0">
                  <a:solidFill>
                    <a:schemeClr val="tx1"/>
                  </a:solidFill>
                </a:rPr>
                <a:t>的指针</a:t>
              </a:r>
              <a:r>
                <a:rPr lang="en-US" altLang="zh-CN" sz="900" dirty="0" smtClean="0">
                  <a:solidFill>
                    <a:schemeClr val="tx1"/>
                  </a:solidFill>
                </a:rPr>
                <a:t>)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3" name="肘形连接符 2"/>
            <p:cNvCxnSpPr>
              <a:stCxn id="20" idx="3"/>
            </p:cNvCxnSpPr>
            <p:nvPr/>
          </p:nvCxnSpPr>
          <p:spPr>
            <a:xfrm>
              <a:off x="2446720" y="2999260"/>
              <a:ext cx="1336350" cy="503251"/>
            </a:xfrm>
            <a:prstGeom prst="bentConnector3">
              <a:avLst>
                <a:gd name="adj1" fmla="val 10017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肘形连接符 9"/>
            <p:cNvCxnSpPr>
              <a:stCxn id="6" idx="1"/>
            </p:cNvCxnSpPr>
            <p:nvPr/>
          </p:nvCxnSpPr>
          <p:spPr>
            <a:xfrm rot="10800000" flipH="1" flipV="1">
              <a:off x="4151592" y="1154587"/>
              <a:ext cx="816647" cy="2347923"/>
            </a:xfrm>
            <a:prstGeom prst="bentConnector4">
              <a:avLst>
                <a:gd name="adj1" fmla="val -27993"/>
                <a:gd name="adj2" fmla="val 5357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5081320" y="3219143"/>
              <a:ext cx="21412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哈</a:t>
              </a:r>
              <a:r>
                <a:rPr lang="zh-CN" altLang="en-US" sz="1000" dirty="0" smtClean="0"/>
                <a:t>希初始化时候分配的连续内存</a:t>
              </a:r>
              <a:endParaRPr lang="zh-CN" altLang="en-US" sz="1000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140781" y="2463980"/>
              <a:ext cx="150114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 smtClean="0"/>
                <a:t>没有设置*</a:t>
              </a:r>
              <a:r>
                <a:rPr lang="en-US" altLang="zh-CN" sz="900" dirty="0" smtClean="0"/>
                <a:t>hash</a:t>
              </a:r>
              <a:r>
                <a:rPr lang="zh-CN" altLang="en-US" sz="900" dirty="0" smtClean="0"/>
                <a:t>，直接调用</a:t>
              </a:r>
              <a:r>
                <a:rPr lang="en-US" altLang="zh-CN" sz="900" dirty="0" err="1" smtClean="0"/>
                <a:t>ngx_hash_init</a:t>
              </a:r>
              <a:r>
                <a:rPr lang="zh-CN" altLang="en-US" sz="900" dirty="0" smtClean="0"/>
                <a:t>，会有</a:t>
              </a:r>
              <a:r>
                <a:rPr lang="en-US" altLang="zh-CN" sz="900" dirty="0" err="1" smtClean="0"/>
                <a:t>ngx_hash_wildcard_t</a:t>
              </a:r>
              <a:endParaRPr lang="zh-CN" altLang="en-US" sz="900" dirty="0"/>
            </a:p>
          </p:txBody>
        </p:sp>
        <p:cxnSp>
          <p:nvCxnSpPr>
            <p:cNvPr id="37" name="肘形连接符 36"/>
            <p:cNvCxnSpPr>
              <a:stCxn id="20" idx="3"/>
              <a:endCxn id="5" idx="1"/>
            </p:cNvCxnSpPr>
            <p:nvPr/>
          </p:nvCxnSpPr>
          <p:spPr>
            <a:xfrm flipV="1">
              <a:off x="2446720" y="819087"/>
              <a:ext cx="1704873" cy="2180173"/>
            </a:xfrm>
            <a:prstGeom prst="bentConnector3">
              <a:avLst>
                <a:gd name="adj1" fmla="val 2988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2754924" y="1513306"/>
              <a:ext cx="42130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 smtClean="0"/>
                <a:t>关联</a:t>
              </a:r>
              <a:endParaRPr lang="zh-CN" altLang="en-US" sz="900" dirty="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256843" y="890817"/>
              <a:ext cx="42130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 smtClean="0"/>
                <a:t>关联</a:t>
              </a:r>
              <a:endParaRPr lang="zh-CN" altLang="en-US" sz="900" dirty="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4974550" y="2501575"/>
              <a:ext cx="150114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 smtClean="0"/>
                <a:t>如果设置了*</a:t>
              </a:r>
              <a:r>
                <a:rPr lang="en-US" altLang="zh-CN" sz="900" dirty="0" smtClean="0"/>
                <a:t>hash</a:t>
              </a:r>
              <a:r>
                <a:rPr lang="zh-CN" altLang="en-US" sz="900" dirty="0" smtClean="0"/>
                <a:t>，那么</a:t>
              </a:r>
              <a:r>
                <a:rPr lang="en-US" altLang="zh-CN" sz="900" dirty="0" smtClean="0"/>
                <a:t>buckets</a:t>
              </a:r>
              <a:r>
                <a:rPr lang="zh-CN" altLang="en-US" sz="900" dirty="0" smtClean="0"/>
                <a:t>指向的内存就不包括</a:t>
              </a:r>
              <a:r>
                <a:rPr lang="en-US" altLang="zh-CN" sz="900" dirty="0" err="1" smtClean="0"/>
                <a:t>ngx_hash_wildcard_t</a:t>
              </a:r>
              <a:endParaRPr lang="zh-CN" altLang="en-US" sz="900" dirty="0"/>
            </a:p>
          </p:txBody>
        </p:sp>
        <p:sp>
          <p:nvSpPr>
            <p:cNvPr id="50" name="矩形 49"/>
            <p:cNvSpPr/>
            <p:nvPr/>
          </p:nvSpPr>
          <p:spPr>
            <a:xfrm>
              <a:off x="4236719" y="4578556"/>
              <a:ext cx="937553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5174273" y="4578556"/>
              <a:ext cx="1234146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408419" y="4576367"/>
              <a:ext cx="1021373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7429792" y="4576367"/>
              <a:ext cx="1127467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 smtClean="0">
                  <a:solidFill>
                    <a:schemeClr val="tx1"/>
                  </a:solidFill>
                </a:rPr>
                <a:t>ngx_cacheline_size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4771966" y="4987887"/>
              <a:ext cx="3026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 smtClean="0"/>
                <a:t>整个是一块连续的内存，长度为存储所有键值对所需要的内存总和，加上一段</a:t>
              </a:r>
              <a:r>
                <a:rPr lang="en-US" altLang="zh-CN" sz="900" dirty="0" err="1" smtClean="0"/>
                <a:t>ngx_cacheline_size</a:t>
              </a:r>
              <a:r>
                <a:rPr lang="zh-CN" altLang="en-US" sz="900" dirty="0"/>
                <a:t>。</a:t>
              </a:r>
            </a:p>
          </p:txBody>
        </p:sp>
        <p:cxnSp>
          <p:nvCxnSpPr>
            <p:cNvPr id="65" name="直接箭头连接符 64"/>
            <p:cNvCxnSpPr>
              <a:stCxn id="29" idx="2"/>
            </p:cNvCxnSpPr>
            <p:nvPr/>
          </p:nvCxnSpPr>
          <p:spPr>
            <a:xfrm flipH="1">
              <a:off x="4236719" y="3840201"/>
              <a:ext cx="1219201" cy="7361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30" idx="2"/>
            </p:cNvCxnSpPr>
            <p:nvPr/>
          </p:nvCxnSpPr>
          <p:spPr>
            <a:xfrm flipH="1">
              <a:off x="5174272" y="3840201"/>
              <a:ext cx="1257008" cy="7361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69"/>
            <p:cNvSpPr txBox="1"/>
            <p:nvPr/>
          </p:nvSpPr>
          <p:spPr>
            <a:xfrm>
              <a:off x="6285191" y="3917700"/>
              <a:ext cx="23460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 smtClean="0"/>
                <a:t>每个哈希桶所需要的内存是预先计算好的，</a:t>
              </a:r>
              <a:r>
                <a:rPr lang="en-US" altLang="zh-CN" sz="900" dirty="0" err="1" smtClean="0"/>
                <a:t>ngx_hash_init</a:t>
              </a:r>
              <a:r>
                <a:rPr lang="zh-CN" altLang="en-US" sz="900" dirty="0" smtClean="0"/>
                <a:t>会申请一整段连续内存，然后根据每个桶所需要的内存大小，从中分配对应的内存给哈希桶</a:t>
              </a:r>
              <a:endParaRPr lang="zh-CN" altLang="en-US" sz="900" dirty="0"/>
            </a:p>
          </p:txBody>
        </p:sp>
        <p:cxnSp>
          <p:nvCxnSpPr>
            <p:cNvPr id="74" name="直接箭头连接符 73"/>
            <p:cNvCxnSpPr>
              <a:stCxn id="12" idx="3"/>
              <a:endCxn id="18" idx="1"/>
            </p:cNvCxnSpPr>
            <p:nvPr/>
          </p:nvCxnSpPr>
          <p:spPr>
            <a:xfrm>
              <a:off x="6783402" y="1149284"/>
              <a:ext cx="851428" cy="4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肘形连接符 77"/>
            <p:cNvCxnSpPr>
              <a:stCxn id="14" idx="3"/>
              <a:endCxn id="16" idx="1"/>
            </p:cNvCxnSpPr>
            <p:nvPr/>
          </p:nvCxnSpPr>
          <p:spPr>
            <a:xfrm flipV="1">
              <a:off x="6783401" y="1482248"/>
              <a:ext cx="851432" cy="34901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6924648" y="887917"/>
              <a:ext cx="5340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 smtClean="0"/>
                <a:t>值相等</a:t>
              </a:r>
              <a:endParaRPr lang="zh-CN" altLang="en-US" sz="900" dirty="0"/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892985" y="221942"/>
            <a:ext cx="1140001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哈希表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0533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07362" y="1516018"/>
            <a:ext cx="996419" cy="335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ngx_cycle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_t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07361" y="1851519"/>
            <a:ext cx="996419" cy="335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****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conf_ctx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84803" y="815199"/>
            <a:ext cx="552858" cy="335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void *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37661" y="815199"/>
            <a:ext cx="552858" cy="335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void *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90519" y="815199"/>
            <a:ext cx="552858" cy="335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…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243377" y="815199"/>
            <a:ext cx="552858" cy="335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void *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790882" y="307368"/>
            <a:ext cx="17289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一</a:t>
            </a:r>
            <a:r>
              <a:rPr lang="zh-CN" altLang="en-US" sz="900" dirty="0" smtClean="0"/>
              <a:t>个指针数组，成员个数是</a:t>
            </a:r>
            <a:r>
              <a:rPr lang="en-US" altLang="zh-CN" sz="900" dirty="0" err="1" smtClean="0"/>
              <a:t>ngx_max_module</a:t>
            </a:r>
            <a:r>
              <a:rPr lang="zh-CN" altLang="en-US" sz="900" dirty="0" smtClean="0"/>
              <a:t>，这个值是在</a:t>
            </a:r>
            <a:r>
              <a:rPr lang="en-US" altLang="zh-CN" sz="900" dirty="0" err="1" smtClean="0"/>
              <a:t>ngx_preinit_module</a:t>
            </a:r>
            <a:r>
              <a:rPr lang="zh-CN" altLang="en-US" sz="900" dirty="0" smtClean="0"/>
              <a:t>中确定的</a:t>
            </a:r>
            <a:endParaRPr lang="zh-CN" altLang="en-US" sz="900" dirty="0"/>
          </a:p>
        </p:txBody>
      </p:sp>
      <p:sp>
        <p:nvSpPr>
          <p:cNvPr id="13" name="矩形 12"/>
          <p:cNvSpPr/>
          <p:nvPr/>
        </p:nvSpPr>
        <p:spPr>
          <a:xfrm>
            <a:off x="2866720" y="1658530"/>
            <a:ext cx="1273356" cy="335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ngx_http_conf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_ctx_t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5" name="肘形连接符 14"/>
          <p:cNvCxnSpPr>
            <a:stCxn id="6" idx="2"/>
            <a:endCxn id="13" idx="0"/>
          </p:cNvCxnSpPr>
          <p:nvPr/>
        </p:nvCxnSpPr>
        <p:spPr>
          <a:xfrm rot="5400000">
            <a:off x="3428400" y="1225698"/>
            <a:ext cx="507830" cy="3578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414090" y="1658531"/>
            <a:ext cx="552858" cy="335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void *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966948" y="1658531"/>
            <a:ext cx="552858" cy="335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void *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519806" y="1658531"/>
            <a:ext cx="552858" cy="335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…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072664" y="1658531"/>
            <a:ext cx="552858" cy="335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void *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stCxn id="9" idx="2"/>
          </p:cNvCxnSpPr>
          <p:nvPr/>
        </p:nvCxnSpPr>
        <p:spPr>
          <a:xfrm>
            <a:off x="4414090" y="1150700"/>
            <a:ext cx="0" cy="507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6826210" y="1150699"/>
            <a:ext cx="1487210" cy="335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ngx_thread_pool_conf_t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25" name="肘形连接符 24"/>
          <p:cNvCxnSpPr>
            <a:stCxn id="11" idx="2"/>
            <a:endCxn id="23" idx="1"/>
          </p:cNvCxnSpPr>
          <p:nvPr/>
        </p:nvCxnSpPr>
        <p:spPr>
          <a:xfrm rot="16200000" flipH="1">
            <a:off x="6089133" y="581373"/>
            <a:ext cx="167750" cy="13064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888703" y="95005"/>
            <a:ext cx="1728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数组里面每个成员指针指向的数据结构就各不相同了，比如</a:t>
            </a:r>
            <a:r>
              <a:rPr lang="en-US" altLang="zh-CN" sz="900" dirty="0" smtClean="0"/>
              <a:t>http</a:t>
            </a:r>
            <a:r>
              <a:rPr lang="zh-CN" altLang="en-US" sz="900" dirty="0" smtClean="0"/>
              <a:t>模块指向的就是</a:t>
            </a:r>
            <a:r>
              <a:rPr lang="en-US" altLang="zh-CN" sz="900" dirty="0" err="1" smtClean="0"/>
              <a:t>ngx_http_conf_ctx_t</a:t>
            </a:r>
            <a:r>
              <a:rPr lang="zh-CN" altLang="en-US" sz="900" dirty="0" smtClean="0"/>
              <a:t>的数据结构，而</a:t>
            </a:r>
            <a:r>
              <a:rPr lang="en-US" altLang="zh-CN" sz="900" dirty="0" smtClean="0"/>
              <a:t>event</a:t>
            </a:r>
            <a:r>
              <a:rPr lang="zh-CN" altLang="en-US" sz="900" dirty="0" smtClean="0"/>
              <a:t>模块指向的就是一个指针数组</a:t>
            </a:r>
            <a:endParaRPr lang="zh-CN" altLang="en-US" sz="900" dirty="0"/>
          </a:p>
        </p:txBody>
      </p:sp>
      <p:sp>
        <p:nvSpPr>
          <p:cNvPr id="28" name="文本框 27"/>
          <p:cNvSpPr txBox="1"/>
          <p:nvPr/>
        </p:nvSpPr>
        <p:spPr>
          <a:xfrm>
            <a:off x="3011903" y="1208073"/>
            <a:ext cx="629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http</a:t>
            </a:r>
            <a:r>
              <a:rPr lang="zh-CN" altLang="en-US" sz="900" dirty="0" smtClean="0"/>
              <a:t>模块</a:t>
            </a:r>
            <a:endParaRPr lang="zh-CN" altLang="en-US" sz="900" dirty="0"/>
          </a:p>
        </p:txBody>
      </p:sp>
      <p:sp>
        <p:nvSpPr>
          <p:cNvPr id="29" name="文本框 28"/>
          <p:cNvSpPr txBox="1"/>
          <p:nvPr/>
        </p:nvSpPr>
        <p:spPr>
          <a:xfrm>
            <a:off x="4414090" y="1289199"/>
            <a:ext cx="7535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event</a:t>
            </a:r>
            <a:r>
              <a:rPr lang="zh-CN" altLang="en-US" sz="900" dirty="0" smtClean="0"/>
              <a:t>模块</a:t>
            </a:r>
            <a:endParaRPr lang="zh-CN" altLang="en-US" sz="900" dirty="0"/>
          </a:p>
        </p:txBody>
      </p:sp>
      <p:sp>
        <p:nvSpPr>
          <p:cNvPr id="30" name="文本框 29"/>
          <p:cNvSpPr txBox="1"/>
          <p:nvPr/>
        </p:nvSpPr>
        <p:spPr>
          <a:xfrm>
            <a:off x="6678863" y="1649937"/>
            <a:ext cx="14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成员个数为</a:t>
            </a:r>
            <a:r>
              <a:rPr lang="en-US" altLang="zh-CN" sz="900" dirty="0" err="1"/>
              <a:t>ngx_event_max_module</a:t>
            </a:r>
            <a:endParaRPr lang="zh-CN" altLang="en-US" sz="900" dirty="0"/>
          </a:p>
        </p:txBody>
      </p:sp>
      <p:sp>
        <p:nvSpPr>
          <p:cNvPr id="32" name="矩形 31"/>
          <p:cNvSpPr/>
          <p:nvPr/>
        </p:nvSpPr>
        <p:spPr>
          <a:xfrm>
            <a:off x="1207360" y="2187018"/>
            <a:ext cx="996419" cy="335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ngx_module_t</a:t>
            </a:r>
            <a:r>
              <a:rPr lang="en-US" altLang="zh-CN" sz="1000" dirty="0" smtClean="0">
                <a:solidFill>
                  <a:schemeClr val="tx1"/>
                </a:solidFill>
              </a:rPr>
              <a:t> </a:t>
            </a:r>
            <a:r>
              <a:rPr lang="zh-CN" altLang="en-US" sz="1000" dirty="0" smtClean="0">
                <a:solidFill>
                  <a:schemeClr val="tx1"/>
                </a:solidFill>
              </a:rPr>
              <a:t>**</a:t>
            </a:r>
            <a:r>
              <a:rPr lang="en-US" altLang="zh-CN" sz="1000" dirty="0" smtClean="0">
                <a:solidFill>
                  <a:schemeClr val="tx1"/>
                </a:solidFill>
              </a:rPr>
              <a:t>modules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34" name="肘形连接符 33"/>
          <p:cNvCxnSpPr>
            <a:stCxn id="5" idx="3"/>
            <a:endCxn id="6" idx="1"/>
          </p:cNvCxnSpPr>
          <p:nvPr/>
        </p:nvCxnSpPr>
        <p:spPr>
          <a:xfrm flipV="1">
            <a:off x="2203780" y="982950"/>
            <a:ext cx="1381023" cy="1036320"/>
          </a:xfrm>
          <a:prstGeom prst="bentConnector3">
            <a:avLst>
              <a:gd name="adj1" fmla="val 229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3266956" y="2475673"/>
            <a:ext cx="1047852" cy="335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ngx_module_t</a:t>
            </a:r>
            <a:r>
              <a:rPr lang="en-US" altLang="zh-CN" sz="1000" dirty="0" smtClean="0">
                <a:solidFill>
                  <a:schemeClr val="tx1"/>
                </a:solidFill>
              </a:rPr>
              <a:t> *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314808" y="2475673"/>
            <a:ext cx="1047852" cy="335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ngx_module_t</a:t>
            </a:r>
            <a:r>
              <a:rPr lang="en-US" altLang="zh-CN" sz="1000" dirty="0" smtClean="0">
                <a:solidFill>
                  <a:schemeClr val="tx1"/>
                </a:solidFill>
              </a:rPr>
              <a:t> *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364777" y="2475673"/>
            <a:ext cx="523926" cy="335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…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886586" y="2475673"/>
            <a:ext cx="1047852" cy="335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ngx_module_t</a:t>
            </a:r>
            <a:r>
              <a:rPr lang="en-US" altLang="zh-CN" sz="1000" dirty="0" smtClean="0">
                <a:solidFill>
                  <a:schemeClr val="tx1"/>
                </a:solidFill>
              </a:rPr>
              <a:t> *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41" name="肘形连接符 40"/>
          <p:cNvCxnSpPr>
            <a:stCxn id="32" idx="3"/>
            <a:endCxn id="36" idx="1"/>
          </p:cNvCxnSpPr>
          <p:nvPr/>
        </p:nvCxnSpPr>
        <p:spPr>
          <a:xfrm>
            <a:off x="2203779" y="2354769"/>
            <a:ext cx="1063177" cy="2886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6934439" y="2439322"/>
            <a:ext cx="124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成员个数为</a:t>
            </a:r>
            <a:r>
              <a:rPr lang="en-US" altLang="zh-CN" sz="900" dirty="0" smtClean="0"/>
              <a:t>ngx_max_module+1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1403196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310</Words>
  <Application>Microsoft Office PowerPoint</Application>
  <PresentationFormat>宽屏</PresentationFormat>
  <Paragraphs>76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>wangsu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徐铤</dc:creator>
  <cp:lastModifiedBy>徐铤</cp:lastModifiedBy>
  <cp:revision>121</cp:revision>
  <dcterms:created xsi:type="dcterms:W3CDTF">2019-10-28T01:27:31Z</dcterms:created>
  <dcterms:modified xsi:type="dcterms:W3CDTF">2019-10-31T07:40:12Z</dcterms:modified>
</cp:coreProperties>
</file>