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9" autoAdjust="0"/>
  </p:normalViewPr>
  <p:slideViewPr>
    <p:cSldViewPr snapToGrid="0">
      <p:cViewPr>
        <p:scale>
          <a:sx n="150" d="100"/>
          <a:sy n="150" d="100"/>
        </p:scale>
        <p:origin x="-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3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C557-E94C-4C6F-A3B3-D1AB649871E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763" y="1260630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763" y="1553593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763" y="1846556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7" name="矩形 6"/>
          <p:cNvSpPr/>
          <p:nvPr/>
        </p:nvSpPr>
        <p:spPr>
          <a:xfrm>
            <a:off x="4819397" y="1553592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ngx_pool_data_t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 flipV="1">
            <a:off x="4105774" y="1700074"/>
            <a:ext cx="71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19397" y="1840710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next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3384" y="1262695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0" idx="3"/>
            <a:endCxn id="11" idx="1"/>
          </p:cNvCxnSpPr>
          <p:nvPr/>
        </p:nvCxnSpPr>
        <p:spPr>
          <a:xfrm flipV="1">
            <a:off x="5905500" y="1409177"/>
            <a:ext cx="717884" cy="578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19396" y="2135448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last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19395" y="2428411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2700" y="1260629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2700" y="1555367"/>
            <a:ext cx="870011" cy="431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已分配的内存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8" idx="3"/>
            <a:endCxn id="4" idx="1"/>
          </p:cNvCxnSpPr>
          <p:nvPr/>
        </p:nvCxnSpPr>
        <p:spPr>
          <a:xfrm>
            <a:off x="2692711" y="1407111"/>
            <a:ext cx="543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2985" y="1260629"/>
            <a:ext cx="791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一块完整的内存，头部的一部分空间用于存放</a:t>
            </a:r>
            <a:r>
              <a:rPr lang="en-US" altLang="zh-CN" sz="1000" dirty="0" smtClean="0"/>
              <a:t>ngx_pool_t</a:t>
            </a:r>
            <a:r>
              <a:rPr lang="zh-CN" altLang="en-US" sz="1000" dirty="0" smtClean="0"/>
              <a:t>数据结构，剩余的空间用于内存分配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22700" y="1988965"/>
            <a:ext cx="870011" cy="814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剩余的内存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16" idx="1"/>
          </p:cNvCxnSpPr>
          <p:nvPr/>
        </p:nvCxnSpPr>
        <p:spPr>
          <a:xfrm rot="10800000">
            <a:off x="2692712" y="1987192"/>
            <a:ext cx="2126685" cy="294738"/>
          </a:xfrm>
          <a:prstGeom prst="bentConnector3">
            <a:avLst>
              <a:gd name="adj1" fmla="val 8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1"/>
          </p:cNvCxnSpPr>
          <p:nvPr/>
        </p:nvCxnSpPr>
        <p:spPr>
          <a:xfrm rot="10800000" flipV="1">
            <a:off x="2692711" y="2574893"/>
            <a:ext cx="2126684" cy="228306"/>
          </a:xfrm>
          <a:prstGeom prst="bentConnector3">
            <a:avLst>
              <a:gd name="adj1" fmla="val 81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623384" y="1555657"/>
            <a:ext cx="870011" cy="1247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剩余的内存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42936" y="3014338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ngx_pool_large_t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6" idx="3"/>
            <a:endCxn id="36" idx="3"/>
          </p:cNvCxnSpPr>
          <p:nvPr/>
        </p:nvCxnSpPr>
        <p:spPr>
          <a:xfrm>
            <a:off x="4105774" y="1993038"/>
            <a:ext cx="92826" cy="1167782"/>
          </a:xfrm>
          <a:prstGeom prst="bentConnector3">
            <a:avLst>
              <a:gd name="adj1" fmla="val 34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42936" y="3303230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next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2936" y="3592122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alloc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41978" y="3035903"/>
            <a:ext cx="1121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ngx_pool_large_t</a:t>
            </a:r>
            <a:r>
              <a:rPr lang="zh-CN" altLang="en-US" sz="1000" dirty="0" smtClean="0"/>
              <a:t>是从</a:t>
            </a:r>
            <a:r>
              <a:rPr lang="en-US" altLang="zh-CN" sz="1000" dirty="0" smtClean="0"/>
              <a:t>pool</a:t>
            </a:r>
            <a:r>
              <a:rPr lang="zh-CN" altLang="en-US" sz="1000" dirty="0" smtClean="0"/>
              <a:t>的小内存池中分配的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5153818" y="3397755"/>
            <a:ext cx="965042" cy="68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独立的大内存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0" idx="3"/>
            <a:endCxn id="42" idx="1"/>
          </p:cNvCxnSpPr>
          <p:nvPr/>
        </p:nvCxnSpPr>
        <p:spPr>
          <a:xfrm flipV="1">
            <a:off x="4198600" y="3738603"/>
            <a:ext cx="955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2985" y="221942"/>
            <a:ext cx="114000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19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450298" y="648684"/>
            <a:ext cx="7180955" cy="4708535"/>
            <a:chOff x="1450298" y="648684"/>
            <a:chExt cx="7180955" cy="4708535"/>
          </a:xfrm>
        </p:grpSpPr>
        <p:sp>
          <p:nvSpPr>
            <p:cNvPr id="4" name="矩形 3"/>
            <p:cNvSpPr/>
            <p:nvPr/>
          </p:nvSpPr>
          <p:spPr>
            <a:xfrm>
              <a:off x="5786984" y="64868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ngx_hash_elt_t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51593" y="651336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ngx_hash_t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51593" y="986837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**buckets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51592" y="1322338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size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肘形连接符 10"/>
            <p:cNvCxnSpPr>
              <a:stCxn id="6" idx="3"/>
              <a:endCxn id="4" idx="1"/>
            </p:cNvCxnSpPr>
            <p:nvPr/>
          </p:nvCxnSpPr>
          <p:spPr>
            <a:xfrm flipV="1">
              <a:off x="5148012" y="816435"/>
              <a:ext cx="638972" cy="3381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786983" y="981533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*value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86982" y="132200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u_short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len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6982" y="166351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u_char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name[1]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34834" y="64868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ngx_hash_key_t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34833" y="1314497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ngx_str_t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34831" y="1649998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key_hash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34830" y="98647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void *value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51350" y="2501439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ngx_hash_init_t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50301" y="2831509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*hash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50300" y="316701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450299" y="350470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max_size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50299" y="384239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bucket_size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50298" y="417789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char *name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50298" y="450796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ngx_pool_t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*pool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50298" y="484565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ngx_pool_t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temp_pool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783070" y="3506890"/>
              <a:ext cx="118517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ngx_hash_wildcard_t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8240" y="3504700"/>
              <a:ext cx="9753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943600" y="3504700"/>
              <a:ext cx="9753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18960" y="3502511"/>
              <a:ext cx="12801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…(N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的指针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肘形连接符 2"/>
            <p:cNvCxnSpPr>
              <a:stCxn id="20" idx="3"/>
            </p:cNvCxnSpPr>
            <p:nvPr/>
          </p:nvCxnSpPr>
          <p:spPr>
            <a:xfrm>
              <a:off x="2446720" y="2999260"/>
              <a:ext cx="1336350" cy="503251"/>
            </a:xfrm>
            <a:prstGeom prst="bentConnector3">
              <a:avLst>
                <a:gd name="adj1" fmla="val 1001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6" idx="1"/>
            </p:cNvCxnSpPr>
            <p:nvPr/>
          </p:nvCxnSpPr>
          <p:spPr>
            <a:xfrm rot="10800000" flipH="1" flipV="1">
              <a:off x="4151592" y="1154587"/>
              <a:ext cx="816647" cy="2347923"/>
            </a:xfrm>
            <a:prstGeom prst="bentConnector4">
              <a:avLst>
                <a:gd name="adj1" fmla="val -27993"/>
                <a:gd name="adj2" fmla="val 535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081320" y="3219143"/>
              <a:ext cx="21412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哈</a:t>
              </a:r>
              <a:r>
                <a:rPr lang="zh-CN" altLang="en-US" sz="1000" dirty="0" smtClean="0"/>
                <a:t>希初始化时候分配的连续内存</a:t>
              </a:r>
              <a:endParaRPr lang="zh-CN" altLang="en-US" sz="1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140781" y="2463980"/>
              <a:ext cx="15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没有设置*</a:t>
              </a:r>
              <a:r>
                <a:rPr lang="en-US" altLang="zh-CN" sz="900" dirty="0" smtClean="0"/>
                <a:t>hash</a:t>
              </a:r>
              <a:r>
                <a:rPr lang="zh-CN" altLang="en-US" sz="900" dirty="0" smtClean="0"/>
                <a:t>，直接调用</a:t>
              </a:r>
              <a:r>
                <a:rPr lang="en-US" altLang="zh-CN" sz="900" dirty="0" err="1" smtClean="0"/>
                <a:t>ngx_hash_init</a:t>
              </a:r>
              <a:r>
                <a:rPr lang="zh-CN" altLang="en-US" sz="900" dirty="0" smtClean="0"/>
                <a:t>，会有</a:t>
              </a:r>
              <a:r>
                <a:rPr lang="en-US" altLang="zh-CN" sz="900" dirty="0" err="1" smtClean="0"/>
                <a:t>ngx_hash_wildcard_t</a:t>
              </a:r>
              <a:endParaRPr lang="zh-CN" altLang="en-US" sz="900" dirty="0"/>
            </a:p>
          </p:txBody>
        </p:sp>
        <p:cxnSp>
          <p:nvCxnSpPr>
            <p:cNvPr id="37" name="肘形连接符 36"/>
            <p:cNvCxnSpPr>
              <a:stCxn id="20" idx="3"/>
              <a:endCxn id="5" idx="1"/>
            </p:cNvCxnSpPr>
            <p:nvPr/>
          </p:nvCxnSpPr>
          <p:spPr>
            <a:xfrm flipV="1">
              <a:off x="2446720" y="819087"/>
              <a:ext cx="1704873" cy="2180173"/>
            </a:xfrm>
            <a:prstGeom prst="bentConnector3">
              <a:avLst>
                <a:gd name="adj1" fmla="val 298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754924" y="1513306"/>
              <a:ext cx="4213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关联</a:t>
              </a:r>
              <a:endParaRPr lang="zh-CN" altLang="en-US" sz="9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56843" y="890817"/>
              <a:ext cx="4213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关联</a:t>
              </a:r>
              <a:endParaRPr lang="zh-CN" altLang="en-US" sz="9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74550" y="2501575"/>
              <a:ext cx="15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如果设置了*</a:t>
              </a:r>
              <a:r>
                <a:rPr lang="en-US" altLang="zh-CN" sz="900" dirty="0" smtClean="0"/>
                <a:t>hash</a:t>
              </a:r>
              <a:r>
                <a:rPr lang="zh-CN" altLang="en-US" sz="900" dirty="0" smtClean="0"/>
                <a:t>，那么</a:t>
              </a:r>
              <a:r>
                <a:rPr lang="en-US" altLang="zh-CN" sz="900" dirty="0" smtClean="0"/>
                <a:t>buckets</a:t>
              </a:r>
              <a:r>
                <a:rPr lang="zh-CN" altLang="en-US" sz="900" dirty="0" smtClean="0"/>
                <a:t>指向的内存就不包括</a:t>
              </a:r>
              <a:r>
                <a:rPr lang="en-US" altLang="zh-CN" sz="900" dirty="0" err="1" smtClean="0"/>
                <a:t>ngx_hash_wildcard_t</a:t>
              </a:r>
              <a:endParaRPr lang="zh-CN" altLang="en-US" sz="9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36719" y="4578556"/>
              <a:ext cx="937553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174273" y="4578556"/>
              <a:ext cx="1234146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408419" y="4576367"/>
              <a:ext cx="1021373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429792" y="4576367"/>
              <a:ext cx="1127467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ngx_cacheline_size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771966" y="4987887"/>
              <a:ext cx="302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整个是一块连续的内存，长度为存储所有键值对所需要的内存总和，加上一段</a:t>
              </a:r>
              <a:r>
                <a:rPr lang="en-US" altLang="zh-CN" sz="900" dirty="0" err="1" smtClean="0"/>
                <a:t>ngx_cacheline_size</a:t>
              </a:r>
              <a:r>
                <a:rPr lang="zh-CN" altLang="en-US" sz="900" dirty="0"/>
                <a:t>。</a:t>
              </a:r>
            </a:p>
          </p:txBody>
        </p:sp>
        <p:cxnSp>
          <p:nvCxnSpPr>
            <p:cNvPr id="65" name="直接箭头连接符 64"/>
            <p:cNvCxnSpPr>
              <a:stCxn id="29" idx="2"/>
            </p:cNvCxnSpPr>
            <p:nvPr/>
          </p:nvCxnSpPr>
          <p:spPr>
            <a:xfrm flipH="1">
              <a:off x="4236719" y="3840201"/>
              <a:ext cx="1219201" cy="736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0" idx="2"/>
            </p:cNvCxnSpPr>
            <p:nvPr/>
          </p:nvCxnSpPr>
          <p:spPr>
            <a:xfrm flipH="1">
              <a:off x="5174272" y="3840201"/>
              <a:ext cx="1257008" cy="736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285191" y="3917700"/>
              <a:ext cx="23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每个哈希桶所需要的内存是预先计算好的，</a:t>
              </a:r>
              <a:r>
                <a:rPr lang="en-US" altLang="zh-CN" sz="900" dirty="0" err="1" smtClean="0"/>
                <a:t>ngx_hash_init</a:t>
              </a:r>
              <a:r>
                <a:rPr lang="zh-CN" altLang="en-US" sz="900" dirty="0" smtClean="0"/>
                <a:t>会申请一整段连续内存，然后根据每个桶所需要的内存大小，从中分配对应的内存给哈希桶</a:t>
              </a:r>
              <a:endParaRPr lang="zh-CN" altLang="en-US" sz="900" dirty="0"/>
            </a:p>
          </p:txBody>
        </p:sp>
        <p:cxnSp>
          <p:nvCxnSpPr>
            <p:cNvPr id="74" name="直接箭头连接符 73"/>
            <p:cNvCxnSpPr>
              <a:stCxn id="12" idx="3"/>
              <a:endCxn id="18" idx="1"/>
            </p:cNvCxnSpPr>
            <p:nvPr/>
          </p:nvCxnSpPr>
          <p:spPr>
            <a:xfrm>
              <a:off x="6783402" y="1149284"/>
              <a:ext cx="851428" cy="4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14" idx="3"/>
              <a:endCxn id="16" idx="1"/>
            </p:cNvCxnSpPr>
            <p:nvPr/>
          </p:nvCxnSpPr>
          <p:spPr>
            <a:xfrm flipV="1">
              <a:off x="6783401" y="1482248"/>
              <a:ext cx="851432" cy="3490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6924648" y="887917"/>
              <a:ext cx="53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值相等</a:t>
              </a:r>
              <a:endParaRPr lang="zh-CN" altLang="en-US" sz="900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92985" y="221942"/>
            <a:ext cx="114000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哈希表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3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0159" y="1516018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ngx_cycle_t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0158" y="1851519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****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conf_ctx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7600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0458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53316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6174" y="815199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3679" y="307368"/>
            <a:ext cx="1728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一</a:t>
            </a:r>
            <a:r>
              <a:rPr lang="zh-CN" altLang="en-US" sz="900" dirty="0" smtClean="0"/>
              <a:t>个指针数组，成员个数是</a:t>
            </a:r>
            <a:r>
              <a:rPr lang="en-US" altLang="zh-CN" sz="900" dirty="0" err="1" smtClean="0"/>
              <a:t>ngx_max_module</a:t>
            </a:r>
            <a:r>
              <a:rPr lang="zh-CN" altLang="en-US" sz="900" dirty="0" smtClean="0"/>
              <a:t>，这个值是在</a:t>
            </a:r>
            <a:r>
              <a:rPr lang="en-US" altLang="zh-CN" sz="900" dirty="0" err="1" smtClean="0"/>
              <a:t>ngx_preinit_module</a:t>
            </a:r>
            <a:r>
              <a:rPr lang="zh-CN" altLang="en-US" sz="900" dirty="0" smtClean="0"/>
              <a:t>中确定的</a:t>
            </a:r>
            <a:endParaRPr lang="zh-CN" altLang="en-US" sz="900" dirty="0"/>
          </a:p>
        </p:txBody>
      </p:sp>
      <p:sp>
        <p:nvSpPr>
          <p:cNvPr id="13" name="矩形 12"/>
          <p:cNvSpPr/>
          <p:nvPr/>
        </p:nvSpPr>
        <p:spPr>
          <a:xfrm>
            <a:off x="5929517" y="1658530"/>
            <a:ext cx="1273356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ngx_http_conf_ctx_t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6" idx="2"/>
            <a:endCxn id="13" idx="0"/>
          </p:cNvCxnSpPr>
          <p:nvPr/>
        </p:nvCxnSpPr>
        <p:spPr>
          <a:xfrm rot="5400000">
            <a:off x="6491197" y="1225698"/>
            <a:ext cx="507830" cy="357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76887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29745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82603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35461" y="1658531"/>
            <a:ext cx="55285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9" idx="2"/>
          </p:cNvCxnSpPr>
          <p:nvPr/>
        </p:nvCxnSpPr>
        <p:spPr>
          <a:xfrm>
            <a:off x="7476887" y="1150700"/>
            <a:ext cx="0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889007" y="1150699"/>
            <a:ext cx="1487210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ngx_thread_pool_conf_t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1" idx="2"/>
            <a:endCxn id="23" idx="1"/>
          </p:cNvCxnSpPr>
          <p:nvPr/>
        </p:nvCxnSpPr>
        <p:spPr>
          <a:xfrm rot="16200000" flipH="1">
            <a:off x="9151930" y="581373"/>
            <a:ext cx="167750" cy="1306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951500" y="95005"/>
            <a:ext cx="172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数组里面每个成员指针指向的数据结构就各不相同了，比如</a:t>
            </a:r>
            <a:r>
              <a:rPr lang="en-US" altLang="zh-CN" sz="900" dirty="0" smtClean="0"/>
              <a:t>http</a:t>
            </a:r>
            <a:r>
              <a:rPr lang="zh-CN" altLang="en-US" sz="900" dirty="0" smtClean="0"/>
              <a:t>模块指向的就是</a:t>
            </a:r>
            <a:r>
              <a:rPr lang="en-US" altLang="zh-CN" sz="900" dirty="0" err="1" smtClean="0"/>
              <a:t>ngx_http_conf_ctx_t</a:t>
            </a:r>
            <a:r>
              <a:rPr lang="zh-CN" altLang="en-US" sz="900" dirty="0" smtClean="0"/>
              <a:t>的数据结构，而</a:t>
            </a:r>
            <a:r>
              <a:rPr lang="en-US" altLang="zh-CN" sz="900" dirty="0" smtClean="0"/>
              <a:t>event</a:t>
            </a:r>
            <a:r>
              <a:rPr lang="zh-CN" altLang="en-US" sz="900" dirty="0" smtClean="0"/>
              <a:t>模块指向的就是一个指针数组</a:t>
            </a:r>
            <a:endParaRPr lang="zh-CN" altLang="en-US" sz="9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074700" y="1208073"/>
            <a:ext cx="629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http</a:t>
            </a:r>
            <a:r>
              <a:rPr lang="zh-CN" altLang="en-US" sz="900" dirty="0" smtClean="0"/>
              <a:t>模块</a:t>
            </a:r>
            <a:endParaRPr lang="zh-CN" altLang="en-US" sz="9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476887" y="1289199"/>
            <a:ext cx="75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event</a:t>
            </a:r>
            <a:r>
              <a:rPr lang="zh-CN" altLang="en-US" sz="900" dirty="0" smtClean="0"/>
              <a:t>模块</a:t>
            </a:r>
            <a:endParaRPr lang="zh-CN" altLang="en-US" sz="9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741660" y="1649937"/>
            <a:ext cx="14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成员个数为</a:t>
            </a:r>
            <a:r>
              <a:rPr lang="en-US" altLang="zh-CN" sz="900" dirty="0" err="1"/>
              <a:t>ngx_event_max_module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4270157" y="2187018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**</a:t>
            </a:r>
            <a:r>
              <a:rPr lang="en-US" altLang="zh-CN" sz="1000" dirty="0" smtClean="0">
                <a:solidFill>
                  <a:schemeClr val="tx1"/>
                </a:solidFill>
              </a:rPr>
              <a:t>modules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5" idx="3"/>
            <a:endCxn id="6" idx="1"/>
          </p:cNvCxnSpPr>
          <p:nvPr/>
        </p:nvCxnSpPr>
        <p:spPr>
          <a:xfrm flipV="1">
            <a:off x="5266577" y="982950"/>
            <a:ext cx="1381023" cy="1036320"/>
          </a:xfrm>
          <a:prstGeom prst="bentConnector3">
            <a:avLst>
              <a:gd name="adj1" fmla="val 22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29753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77605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27574" y="2475673"/>
            <a:ext cx="523926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49383" y="2475673"/>
            <a:ext cx="104785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ngx_module_t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36" idx="1"/>
          </p:cNvCxnSpPr>
          <p:nvPr/>
        </p:nvCxnSpPr>
        <p:spPr>
          <a:xfrm>
            <a:off x="5266576" y="2354769"/>
            <a:ext cx="1063177" cy="288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997236" y="2439322"/>
            <a:ext cx="124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成员个数为</a:t>
            </a:r>
            <a:r>
              <a:rPr lang="en-US" altLang="zh-CN" sz="900" dirty="0" smtClean="0"/>
              <a:t>ngx_max_module+1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2100657" y="1180517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ngx_conf_s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00656" y="1516018"/>
            <a:ext cx="996419" cy="335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*cycle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00655" y="1851517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ctx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肘形连接符 39"/>
          <p:cNvCxnSpPr>
            <a:stCxn id="33" idx="3"/>
            <a:endCxn id="4" idx="1"/>
          </p:cNvCxnSpPr>
          <p:nvPr/>
        </p:nvCxnSpPr>
        <p:spPr>
          <a:xfrm>
            <a:off x="3097075" y="1683768"/>
            <a:ext cx="11730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5" idx="3"/>
            <a:endCxn id="5" idx="1"/>
          </p:cNvCxnSpPr>
          <p:nvPr/>
        </p:nvCxnSpPr>
        <p:spPr>
          <a:xfrm>
            <a:off x="3097074" y="2019268"/>
            <a:ext cx="117308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100654" y="2187016"/>
            <a:ext cx="996419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ngx_array_t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args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726" y="2187015"/>
            <a:ext cx="523926" cy="331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4419" y="2187015"/>
            <a:ext cx="855657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ngx_str_t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840878" y="2183280"/>
            <a:ext cx="849982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ngx_str_t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1695477" y="2183280"/>
            <a:ext cx="855657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ngx_str_t</a:t>
            </a:r>
            <a:r>
              <a:rPr lang="en-US" altLang="zh-CN" sz="1000" dirty="0" smtClean="0">
                <a:solidFill>
                  <a:schemeClr val="tx1"/>
                </a:solidFill>
              </a:rPr>
              <a:t>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-1661541" y="2580455"/>
            <a:ext cx="293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保存了某个配置项的数据，如配置项名称，配置参数等</a:t>
            </a:r>
            <a:endParaRPr lang="zh-CN" altLang="en-US" sz="900" dirty="0"/>
          </a:p>
        </p:txBody>
      </p:sp>
      <p:cxnSp>
        <p:nvCxnSpPr>
          <p:cNvPr id="66" name="肘形连接符 65"/>
          <p:cNvCxnSpPr>
            <a:stCxn id="50" idx="1"/>
            <a:endCxn id="61" idx="3"/>
          </p:cNvCxnSpPr>
          <p:nvPr/>
        </p:nvCxnSpPr>
        <p:spPr>
          <a:xfrm rot="10800000">
            <a:off x="1380076" y="2354767"/>
            <a:ext cx="7205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92086" y="201850"/>
            <a:ext cx="182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启动和配置相关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9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086" y="201850"/>
            <a:ext cx="182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872" y="912391"/>
            <a:ext cx="125207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ngx_http_conf_ctx_t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5872" y="1247892"/>
            <a:ext cx="125207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main_conf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5872" y="1583393"/>
            <a:ext cx="125207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srv_conf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872" y="1918894"/>
            <a:ext cx="1252078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**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loc_conf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3819" y="1247891"/>
            <a:ext cx="555081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</a:t>
            </a:r>
            <a:r>
              <a:rPr lang="en-US" altLang="zh-CN" sz="1000" dirty="0" smtClean="0">
                <a:solidFill>
                  <a:schemeClr val="tx1"/>
                </a:solidFill>
              </a:rPr>
              <a:t>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8900" y="1247891"/>
            <a:ext cx="555081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</a:t>
            </a:r>
            <a:r>
              <a:rPr lang="en-US" altLang="zh-CN" sz="1000" dirty="0" smtClean="0">
                <a:solidFill>
                  <a:schemeClr val="tx1"/>
                </a:solidFill>
              </a:rPr>
              <a:t>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53981" y="1247891"/>
            <a:ext cx="555081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9062" y="1247891"/>
            <a:ext cx="555081" cy="335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void *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6" idx="3"/>
            <a:endCxn id="9" idx="1"/>
          </p:cNvCxnSpPr>
          <p:nvPr/>
        </p:nvCxnSpPr>
        <p:spPr>
          <a:xfrm flipV="1">
            <a:off x="2647950" y="1415642"/>
            <a:ext cx="6958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05278" y="963191"/>
            <a:ext cx="1985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/>
              <a:t>ngx_http_max_module</a:t>
            </a:r>
            <a:r>
              <a:rPr lang="zh-CN" altLang="en-US" sz="900" dirty="0" smtClean="0"/>
              <a:t>个</a:t>
            </a:r>
            <a:r>
              <a:rPr lang="en-US" altLang="zh-CN" sz="900" dirty="0" smtClean="0"/>
              <a:t>void *</a:t>
            </a:r>
            <a:r>
              <a:rPr lang="zh-CN" altLang="en-US" sz="900" dirty="0" smtClean="0"/>
              <a:t>指针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30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365</Words>
  <Application>Microsoft Office PowerPoint</Application>
  <PresentationFormat>宽屏</PresentationFormat>
  <Paragraphs>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wangsu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154</cp:revision>
  <dcterms:created xsi:type="dcterms:W3CDTF">2019-10-28T01:27:31Z</dcterms:created>
  <dcterms:modified xsi:type="dcterms:W3CDTF">2019-11-05T03:14:51Z</dcterms:modified>
</cp:coreProperties>
</file>