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54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3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90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3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81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23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52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69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03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557-E94C-4C6F-A3B3-D1AB649871E9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1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2C557-E94C-4C6F-A3B3-D1AB649871E9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2E09D-8BFD-432F-9C20-A37228AD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1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763" y="1260630"/>
            <a:ext cx="870011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ngx_pool_t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763" y="1553593"/>
            <a:ext cx="870011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d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763" y="1846556"/>
            <a:ext cx="870011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large</a:t>
            </a:r>
          </a:p>
        </p:txBody>
      </p:sp>
      <p:sp>
        <p:nvSpPr>
          <p:cNvPr id="7" name="矩形 6"/>
          <p:cNvSpPr/>
          <p:nvPr/>
        </p:nvSpPr>
        <p:spPr>
          <a:xfrm>
            <a:off x="4819397" y="1553592"/>
            <a:ext cx="1086103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ngx_pool_data_t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5" idx="3"/>
            <a:endCxn id="7" idx="1"/>
          </p:cNvCxnSpPr>
          <p:nvPr/>
        </p:nvCxnSpPr>
        <p:spPr>
          <a:xfrm flipV="1">
            <a:off x="4105774" y="1700074"/>
            <a:ext cx="713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819397" y="1840710"/>
            <a:ext cx="1086103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next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23384" y="1262695"/>
            <a:ext cx="870011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ngx_pool_t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>
            <a:stCxn id="10" idx="3"/>
            <a:endCxn id="11" idx="1"/>
          </p:cNvCxnSpPr>
          <p:nvPr/>
        </p:nvCxnSpPr>
        <p:spPr>
          <a:xfrm flipV="1">
            <a:off x="5905500" y="1409177"/>
            <a:ext cx="717884" cy="5780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819396" y="2135448"/>
            <a:ext cx="1086103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last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19395" y="2428411"/>
            <a:ext cx="1086103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end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22700" y="1260629"/>
            <a:ext cx="870011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ngx_pool_t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22700" y="1555367"/>
            <a:ext cx="870011" cy="431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已分配的内存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8" idx="3"/>
            <a:endCxn id="4" idx="1"/>
          </p:cNvCxnSpPr>
          <p:nvPr/>
        </p:nvCxnSpPr>
        <p:spPr>
          <a:xfrm>
            <a:off x="2692711" y="1407111"/>
            <a:ext cx="5430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92985" y="1260629"/>
            <a:ext cx="7910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一块完整的内存，头部的一部分空间用于存放</a:t>
            </a:r>
            <a:r>
              <a:rPr lang="en-US" altLang="zh-CN" sz="1000" dirty="0" smtClean="0"/>
              <a:t>ngx_pool_t</a:t>
            </a:r>
            <a:r>
              <a:rPr lang="zh-CN" altLang="en-US" sz="1000" dirty="0" smtClean="0"/>
              <a:t>数据结构，剩余的空间用于内存分配</a:t>
            </a:r>
            <a:endParaRPr lang="zh-CN" altLang="en-US" sz="1000" dirty="0"/>
          </a:p>
        </p:txBody>
      </p:sp>
      <p:sp>
        <p:nvSpPr>
          <p:cNvPr id="26" name="矩形 25"/>
          <p:cNvSpPr/>
          <p:nvPr/>
        </p:nvSpPr>
        <p:spPr>
          <a:xfrm>
            <a:off x="1822700" y="1988965"/>
            <a:ext cx="870011" cy="814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剩余的内存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肘形连接符 27"/>
          <p:cNvCxnSpPr>
            <a:stCxn id="16" idx="1"/>
          </p:cNvCxnSpPr>
          <p:nvPr/>
        </p:nvCxnSpPr>
        <p:spPr>
          <a:xfrm rot="10800000">
            <a:off x="2692712" y="1987192"/>
            <a:ext cx="2126685" cy="294738"/>
          </a:xfrm>
          <a:prstGeom prst="bentConnector3">
            <a:avLst>
              <a:gd name="adj1" fmla="val 811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7" idx="1"/>
          </p:cNvCxnSpPr>
          <p:nvPr/>
        </p:nvCxnSpPr>
        <p:spPr>
          <a:xfrm rot="10800000" flipV="1">
            <a:off x="2692711" y="2574893"/>
            <a:ext cx="2126684" cy="228306"/>
          </a:xfrm>
          <a:prstGeom prst="bentConnector3">
            <a:avLst>
              <a:gd name="adj1" fmla="val 81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623384" y="1555657"/>
            <a:ext cx="870011" cy="1247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剩余的内存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142936" y="3014338"/>
            <a:ext cx="1055664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ngx_pool_large_t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肘形连接符 37"/>
          <p:cNvCxnSpPr>
            <a:stCxn id="6" idx="3"/>
            <a:endCxn id="36" idx="3"/>
          </p:cNvCxnSpPr>
          <p:nvPr/>
        </p:nvCxnSpPr>
        <p:spPr>
          <a:xfrm>
            <a:off x="4105774" y="1993038"/>
            <a:ext cx="92826" cy="1167782"/>
          </a:xfrm>
          <a:prstGeom prst="bentConnector3">
            <a:avLst>
              <a:gd name="adj1" fmla="val 3462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142936" y="3303230"/>
            <a:ext cx="1055664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next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42936" y="3592122"/>
            <a:ext cx="1055664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alloc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941978" y="3035903"/>
            <a:ext cx="11215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ngx_pool_large_t</a:t>
            </a:r>
            <a:r>
              <a:rPr lang="zh-CN" altLang="en-US" sz="1000" dirty="0" smtClean="0"/>
              <a:t>是从</a:t>
            </a:r>
            <a:r>
              <a:rPr lang="en-US" altLang="zh-CN" sz="1000" dirty="0" smtClean="0"/>
              <a:t>pool</a:t>
            </a:r>
            <a:r>
              <a:rPr lang="zh-CN" altLang="en-US" sz="1000" dirty="0" smtClean="0"/>
              <a:t>的小内存池中分配的</a:t>
            </a:r>
            <a:endParaRPr lang="zh-CN" altLang="en-US" sz="1000" dirty="0"/>
          </a:p>
        </p:txBody>
      </p:sp>
      <p:sp>
        <p:nvSpPr>
          <p:cNvPr id="42" name="矩形 41"/>
          <p:cNvSpPr/>
          <p:nvPr/>
        </p:nvSpPr>
        <p:spPr>
          <a:xfrm>
            <a:off x="5153818" y="3397755"/>
            <a:ext cx="965042" cy="681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独立的大内存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40" idx="3"/>
            <a:endCxn id="42" idx="1"/>
          </p:cNvCxnSpPr>
          <p:nvPr/>
        </p:nvCxnSpPr>
        <p:spPr>
          <a:xfrm flipV="1">
            <a:off x="4198600" y="3738603"/>
            <a:ext cx="9552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92985" y="221942"/>
            <a:ext cx="1140001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内存池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19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/>
          <p:cNvGrpSpPr/>
          <p:nvPr/>
        </p:nvGrpSpPr>
        <p:grpSpPr>
          <a:xfrm>
            <a:off x="1450298" y="648684"/>
            <a:ext cx="7180955" cy="4708535"/>
            <a:chOff x="1450298" y="648684"/>
            <a:chExt cx="7180955" cy="4708535"/>
          </a:xfrm>
        </p:grpSpPr>
        <p:sp>
          <p:nvSpPr>
            <p:cNvPr id="4" name="矩形 3"/>
            <p:cNvSpPr/>
            <p:nvPr/>
          </p:nvSpPr>
          <p:spPr>
            <a:xfrm>
              <a:off x="5786984" y="648684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ngx_hash_elt_t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51593" y="651336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ngx_hash_t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151593" y="986837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**buckets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151592" y="1322338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ngx_uint_t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 size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肘形连接符 10"/>
            <p:cNvCxnSpPr>
              <a:stCxn id="6" idx="3"/>
              <a:endCxn id="4" idx="1"/>
            </p:cNvCxnSpPr>
            <p:nvPr/>
          </p:nvCxnSpPr>
          <p:spPr>
            <a:xfrm flipV="1">
              <a:off x="5148012" y="816435"/>
              <a:ext cx="638972" cy="33815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5786983" y="981533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void *value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86982" y="1322001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u_short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 err="1" smtClean="0">
                  <a:solidFill>
                    <a:schemeClr val="tx1"/>
                  </a:solidFill>
                </a:rPr>
                <a:t>len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786982" y="1663514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u_char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 name[1]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634834" y="648684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ngx_hash_key_t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634833" y="1314497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ngx_str_t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634831" y="1649998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ngx_uint_t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900" dirty="0" err="1" smtClean="0">
                  <a:solidFill>
                    <a:schemeClr val="tx1"/>
                  </a:solidFill>
                </a:rPr>
                <a:t>key_hash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634830" y="986474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void *value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451350" y="2501439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ngx_hash_init_t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50301" y="2831509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*hash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450300" y="3167010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450299" y="3504700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ngx_uint_t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900" dirty="0" err="1" smtClean="0">
                  <a:solidFill>
                    <a:schemeClr val="tx1"/>
                  </a:solidFill>
                </a:rPr>
                <a:t>max_size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450299" y="3842390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ngx_uint_t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900" dirty="0" err="1" smtClean="0">
                  <a:solidFill>
                    <a:schemeClr val="tx1"/>
                  </a:solidFill>
                </a:rPr>
                <a:t>bucket_size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450298" y="4177891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char *name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450298" y="4507961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ngx_pool_t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*pool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450298" y="4845651"/>
              <a:ext cx="996419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ngx_pool_t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*</a:t>
              </a:r>
              <a:r>
                <a:rPr lang="en-US" altLang="zh-CN" sz="900" dirty="0" err="1" smtClean="0">
                  <a:solidFill>
                    <a:schemeClr val="tx1"/>
                  </a:solidFill>
                </a:rPr>
                <a:t>temp_pool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783070" y="3506890"/>
              <a:ext cx="1185170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ngx_hash_wildcard_t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968240" y="3504700"/>
              <a:ext cx="975360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ngx_hash_elt_t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*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943600" y="3504700"/>
              <a:ext cx="975360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ngx_hash_elt_t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*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918960" y="3502511"/>
              <a:ext cx="1280160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…(N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个</a:t>
              </a:r>
              <a:r>
                <a:rPr lang="en-US" altLang="zh-CN" sz="900" dirty="0" err="1" smtClean="0">
                  <a:solidFill>
                    <a:schemeClr val="tx1"/>
                  </a:solidFill>
                </a:rPr>
                <a:t>ngx_hash_elt_t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的指针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)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肘形连接符 2"/>
            <p:cNvCxnSpPr>
              <a:stCxn id="20" idx="3"/>
            </p:cNvCxnSpPr>
            <p:nvPr/>
          </p:nvCxnSpPr>
          <p:spPr>
            <a:xfrm>
              <a:off x="2446720" y="2999260"/>
              <a:ext cx="1336350" cy="503251"/>
            </a:xfrm>
            <a:prstGeom prst="bentConnector3">
              <a:avLst>
                <a:gd name="adj1" fmla="val 10017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/>
            <p:cNvCxnSpPr>
              <a:stCxn id="6" idx="1"/>
            </p:cNvCxnSpPr>
            <p:nvPr/>
          </p:nvCxnSpPr>
          <p:spPr>
            <a:xfrm rot="10800000" flipH="1" flipV="1">
              <a:off x="4151592" y="1154587"/>
              <a:ext cx="816647" cy="2347923"/>
            </a:xfrm>
            <a:prstGeom prst="bentConnector4">
              <a:avLst>
                <a:gd name="adj1" fmla="val -27993"/>
                <a:gd name="adj2" fmla="val 535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5081320" y="3219143"/>
              <a:ext cx="21412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哈</a:t>
              </a:r>
              <a:r>
                <a:rPr lang="zh-CN" altLang="en-US" sz="1000" dirty="0" smtClean="0"/>
                <a:t>希初始化时候分配的连续内存</a:t>
              </a:r>
              <a:endParaRPr lang="zh-CN" altLang="en-US" sz="10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140781" y="2463980"/>
              <a:ext cx="150114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没有设置*</a:t>
              </a:r>
              <a:r>
                <a:rPr lang="en-US" altLang="zh-CN" sz="900" dirty="0" smtClean="0"/>
                <a:t>hash</a:t>
              </a:r>
              <a:r>
                <a:rPr lang="zh-CN" altLang="en-US" sz="900" dirty="0" smtClean="0"/>
                <a:t>，直接调用</a:t>
              </a:r>
              <a:r>
                <a:rPr lang="en-US" altLang="zh-CN" sz="900" dirty="0" err="1" smtClean="0"/>
                <a:t>ngx_hash_init</a:t>
              </a:r>
              <a:r>
                <a:rPr lang="zh-CN" altLang="en-US" sz="900" dirty="0" smtClean="0"/>
                <a:t>，会有</a:t>
              </a:r>
              <a:r>
                <a:rPr lang="en-US" altLang="zh-CN" sz="900" dirty="0" err="1" smtClean="0"/>
                <a:t>ngx_hash_wildcard_t</a:t>
              </a:r>
              <a:endParaRPr lang="zh-CN" altLang="en-US" sz="900" dirty="0"/>
            </a:p>
          </p:txBody>
        </p:sp>
        <p:cxnSp>
          <p:nvCxnSpPr>
            <p:cNvPr id="37" name="肘形连接符 36"/>
            <p:cNvCxnSpPr>
              <a:stCxn id="20" idx="3"/>
              <a:endCxn id="5" idx="1"/>
            </p:cNvCxnSpPr>
            <p:nvPr/>
          </p:nvCxnSpPr>
          <p:spPr>
            <a:xfrm flipV="1">
              <a:off x="2446720" y="819087"/>
              <a:ext cx="1704873" cy="2180173"/>
            </a:xfrm>
            <a:prstGeom prst="bentConnector3">
              <a:avLst>
                <a:gd name="adj1" fmla="val 2988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2754924" y="1513306"/>
              <a:ext cx="4213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关联</a:t>
              </a:r>
              <a:endParaRPr lang="zh-CN" altLang="en-US" sz="9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256843" y="890817"/>
              <a:ext cx="4213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关联</a:t>
              </a:r>
              <a:endParaRPr lang="zh-CN" altLang="en-US" sz="900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974550" y="2501575"/>
              <a:ext cx="150114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如果设置了*</a:t>
              </a:r>
              <a:r>
                <a:rPr lang="en-US" altLang="zh-CN" sz="900" dirty="0" smtClean="0"/>
                <a:t>hash</a:t>
              </a:r>
              <a:r>
                <a:rPr lang="zh-CN" altLang="en-US" sz="900" dirty="0" smtClean="0"/>
                <a:t>，那么</a:t>
              </a:r>
              <a:r>
                <a:rPr lang="en-US" altLang="zh-CN" sz="900" dirty="0" smtClean="0"/>
                <a:t>buckets</a:t>
              </a:r>
              <a:r>
                <a:rPr lang="zh-CN" altLang="en-US" sz="900" dirty="0" smtClean="0"/>
                <a:t>指向的内存就不包括</a:t>
              </a:r>
              <a:r>
                <a:rPr lang="en-US" altLang="zh-CN" sz="900" dirty="0" err="1" smtClean="0"/>
                <a:t>ngx_hash_wildcard_t</a:t>
              </a:r>
              <a:endParaRPr lang="zh-CN" altLang="en-US" sz="900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4236719" y="4578556"/>
              <a:ext cx="937553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174273" y="4578556"/>
              <a:ext cx="1234146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408419" y="4576367"/>
              <a:ext cx="1021373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7429792" y="4576367"/>
              <a:ext cx="1127467" cy="335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</a:rPr>
                <a:t>ngx_cacheline_size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4771966" y="4987887"/>
              <a:ext cx="3026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整个是一块连续的内存，长度为存储所有键值对所需要的内存总和，加上一段</a:t>
              </a:r>
              <a:r>
                <a:rPr lang="en-US" altLang="zh-CN" sz="900" dirty="0" err="1" smtClean="0"/>
                <a:t>ngx_cacheline_size</a:t>
              </a:r>
              <a:r>
                <a:rPr lang="zh-CN" altLang="en-US" sz="900" dirty="0"/>
                <a:t>。</a:t>
              </a:r>
            </a:p>
          </p:txBody>
        </p:sp>
        <p:cxnSp>
          <p:nvCxnSpPr>
            <p:cNvPr id="65" name="直接箭头连接符 64"/>
            <p:cNvCxnSpPr>
              <a:stCxn id="29" idx="2"/>
            </p:cNvCxnSpPr>
            <p:nvPr/>
          </p:nvCxnSpPr>
          <p:spPr>
            <a:xfrm flipH="1">
              <a:off x="4236719" y="3840201"/>
              <a:ext cx="1219201" cy="736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30" idx="2"/>
            </p:cNvCxnSpPr>
            <p:nvPr/>
          </p:nvCxnSpPr>
          <p:spPr>
            <a:xfrm flipH="1">
              <a:off x="5174272" y="3840201"/>
              <a:ext cx="1257008" cy="736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6285191" y="3917700"/>
              <a:ext cx="2346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每个哈希桶所需要的内存是预先计算好的，</a:t>
              </a:r>
              <a:r>
                <a:rPr lang="en-US" altLang="zh-CN" sz="900" dirty="0" err="1" smtClean="0"/>
                <a:t>ngx_hash_init</a:t>
              </a:r>
              <a:r>
                <a:rPr lang="zh-CN" altLang="en-US" sz="900" dirty="0" smtClean="0"/>
                <a:t>会申请一整段连续内存，然后根据每个桶所需要的内存大小，从中分配对应的内存给哈希桶</a:t>
              </a:r>
              <a:endParaRPr lang="zh-CN" altLang="en-US" sz="900" dirty="0"/>
            </a:p>
          </p:txBody>
        </p:sp>
        <p:cxnSp>
          <p:nvCxnSpPr>
            <p:cNvPr id="74" name="直接箭头连接符 73"/>
            <p:cNvCxnSpPr>
              <a:stCxn id="12" idx="3"/>
              <a:endCxn id="18" idx="1"/>
            </p:cNvCxnSpPr>
            <p:nvPr/>
          </p:nvCxnSpPr>
          <p:spPr>
            <a:xfrm>
              <a:off x="6783402" y="1149284"/>
              <a:ext cx="851428" cy="4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肘形连接符 77"/>
            <p:cNvCxnSpPr>
              <a:stCxn id="14" idx="3"/>
              <a:endCxn id="16" idx="1"/>
            </p:cNvCxnSpPr>
            <p:nvPr/>
          </p:nvCxnSpPr>
          <p:spPr>
            <a:xfrm flipV="1">
              <a:off x="6783401" y="1482248"/>
              <a:ext cx="851432" cy="34901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6924648" y="887917"/>
              <a:ext cx="53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值相等</a:t>
              </a:r>
              <a:endParaRPr lang="zh-CN" altLang="en-US" sz="900" dirty="0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892985" y="221942"/>
            <a:ext cx="1140001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哈希表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53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217</Words>
  <Application>Microsoft Office PowerPoint</Application>
  <PresentationFormat>宽屏</PresentationFormat>
  <Paragraphs>53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wangsu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徐铤</dc:creator>
  <cp:lastModifiedBy>徐铤</cp:lastModifiedBy>
  <cp:revision>91</cp:revision>
  <dcterms:created xsi:type="dcterms:W3CDTF">2019-10-28T01:27:31Z</dcterms:created>
  <dcterms:modified xsi:type="dcterms:W3CDTF">2019-10-30T06:45:29Z</dcterms:modified>
</cp:coreProperties>
</file>