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8C-09E9-430B-97C4-E9260B99780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A06F-06B4-4B54-801E-3F3FD9DE1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5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8C-09E9-430B-97C4-E9260B99780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A06F-06B4-4B54-801E-3F3FD9DE1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5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8C-09E9-430B-97C4-E9260B99780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A06F-06B4-4B54-801E-3F3FD9DE1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79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8C-09E9-430B-97C4-E9260B99780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A06F-06B4-4B54-801E-3F3FD9DE1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29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8C-09E9-430B-97C4-E9260B99780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A06F-06B4-4B54-801E-3F3FD9DE1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33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8C-09E9-430B-97C4-E9260B99780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A06F-06B4-4B54-801E-3F3FD9DE1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03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8C-09E9-430B-97C4-E9260B99780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A06F-06B4-4B54-801E-3F3FD9DE1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07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8C-09E9-430B-97C4-E9260B99780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A06F-06B4-4B54-801E-3F3FD9DE1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80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8C-09E9-430B-97C4-E9260B99780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A06F-06B4-4B54-801E-3F3FD9DE1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13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8C-09E9-430B-97C4-E9260B99780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A06F-06B4-4B54-801E-3F3FD9DE1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60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8C-09E9-430B-97C4-E9260B99780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A06F-06B4-4B54-801E-3F3FD9DE1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13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BF8C-09E9-430B-97C4-E9260B997809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A06F-06B4-4B54-801E-3F3FD9DE1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22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1912690" y="134224"/>
            <a:ext cx="8690994" cy="6627303"/>
            <a:chOff x="1912690" y="134224"/>
            <a:chExt cx="8690994" cy="6627303"/>
          </a:xfrm>
        </p:grpSpPr>
        <p:sp>
          <p:nvSpPr>
            <p:cNvPr id="2" name="Rectangle 1"/>
            <p:cNvSpPr/>
            <p:nvPr/>
          </p:nvSpPr>
          <p:spPr>
            <a:xfrm>
              <a:off x="1912690" y="134224"/>
              <a:ext cx="8690994" cy="6627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0" name="Groupe 59"/>
            <p:cNvGrpSpPr/>
            <p:nvPr/>
          </p:nvGrpSpPr>
          <p:grpSpPr>
            <a:xfrm>
              <a:off x="2413191" y="304028"/>
              <a:ext cx="7957123" cy="6249253"/>
              <a:chOff x="2515828" y="345972"/>
              <a:chExt cx="7957123" cy="6249253"/>
            </a:xfrm>
          </p:grpSpPr>
          <p:grpSp>
            <p:nvGrpSpPr>
              <p:cNvPr id="52" name="Groupe 51"/>
              <p:cNvGrpSpPr/>
              <p:nvPr/>
            </p:nvGrpSpPr>
            <p:grpSpPr>
              <a:xfrm>
                <a:off x="2522117" y="345972"/>
                <a:ext cx="7950834" cy="6249253"/>
                <a:chOff x="2578100" y="439278"/>
                <a:chExt cx="7950834" cy="6249253"/>
              </a:xfrm>
            </p:grpSpPr>
            <p:grpSp>
              <p:nvGrpSpPr>
                <p:cNvPr id="34" name="Groupe 33"/>
                <p:cNvGrpSpPr/>
                <p:nvPr/>
              </p:nvGrpSpPr>
              <p:grpSpPr>
                <a:xfrm>
                  <a:off x="2578100" y="439278"/>
                  <a:ext cx="7950834" cy="6249253"/>
                  <a:chOff x="4025900" y="413878"/>
                  <a:chExt cx="7950834" cy="6249253"/>
                </a:xfrm>
              </p:grpSpPr>
              <p:grpSp>
                <p:nvGrpSpPr>
                  <p:cNvPr id="15" name="Groupe 14"/>
                  <p:cNvGrpSpPr/>
                  <p:nvPr/>
                </p:nvGrpSpPr>
                <p:grpSpPr>
                  <a:xfrm>
                    <a:off x="4025900" y="413878"/>
                    <a:ext cx="6270625" cy="5124450"/>
                    <a:chOff x="520700" y="0"/>
                    <a:chExt cx="8423275" cy="6858000"/>
                  </a:xfrm>
                </p:grpSpPr>
                <p:grpSp>
                  <p:nvGrpSpPr>
                    <p:cNvPr id="13" name="Groupe 12"/>
                    <p:cNvGrpSpPr/>
                    <p:nvPr/>
                  </p:nvGrpSpPr>
                  <p:grpSpPr>
                    <a:xfrm>
                      <a:off x="5278914" y="2007394"/>
                      <a:ext cx="3357880" cy="2616200"/>
                      <a:chOff x="5278914" y="2007394"/>
                      <a:chExt cx="3357880" cy="2616200"/>
                    </a:xfrm>
                  </p:grpSpPr>
                  <p:pic>
                    <p:nvPicPr>
                      <p:cNvPr id="11" name="Image 10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020594" y="2007394"/>
                        <a:ext cx="2616200" cy="26162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2" name="Ellipse 11"/>
                      <p:cNvSpPr/>
                      <p:nvPr/>
                    </p:nvSpPr>
                    <p:spPr>
                      <a:xfrm>
                        <a:off x="5278914" y="2623741"/>
                        <a:ext cx="2049780" cy="138350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pic>
                  <p:nvPicPr>
                    <p:cNvPr id="14" name="Image 13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191500" y="5962649"/>
                      <a:ext cx="752475" cy="75247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" name="Image 9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20700" y="0"/>
                      <a:ext cx="6858000" cy="6858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6" name="Forme libre 15"/>
                  <p:cNvSpPr/>
                  <p:nvPr/>
                </p:nvSpPr>
                <p:spPr>
                  <a:xfrm>
                    <a:off x="7328534" y="3548456"/>
                    <a:ext cx="4648200" cy="3114675"/>
                  </a:xfrm>
                  <a:custGeom>
                    <a:avLst/>
                    <a:gdLst>
                      <a:gd name="connsiteX0" fmla="*/ 0 w 4648200"/>
                      <a:gd name="connsiteY0" fmla="*/ 3114675 h 3114675"/>
                      <a:gd name="connsiteX1" fmla="*/ 2333625 w 4648200"/>
                      <a:gd name="connsiteY1" fmla="*/ 1114425 h 3114675"/>
                      <a:gd name="connsiteX2" fmla="*/ 4648200 w 4648200"/>
                      <a:gd name="connsiteY2" fmla="*/ 0 h 3114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648200" h="3114675">
                        <a:moveTo>
                          <a:pt x="0" y="3114675"/>
                        </a:moveTo>
                        <a:cubicBezTo>
                          <a:pt x="779462" y="2374106"/>
                          <a:pt x="1558925" y="1633537"/>
                          <a:pt x="2333625" y="1114425"/>
                        </a:cubicBezTo>
                        <a:cubicBezTo>
                          <a:pt x="3108325" y="595312"/>
                          <a:pt x="4217988" y="190500"/>
                          <a:pt x="4648200" y="0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8" name="Ellipse 17"/>
                  <p:cNvSpPr/>
                  <p:nvPr/>
                </p:nvSpPr>
                <p:spPr>
                  <a:xfrm>
                    <a:off x="7007225" y="749300"/>
                    <a:ext cx="180000" cy="18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b="1" dirty="0" smtClean="0">
                        <a:solidFill>
                          <a:schemeClr val="bg1"/>
                        </a:solidFill>
                      </a:rPr>
                      <a:t>1</a:t>
                    </a:r>
                    <a:endParaRPr lang="fr-F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" name="Ellipse 18"/>
                  <p:cNvSpPr/>
                  <p:nvPr/>
                </p:nvSpPr>
                <p:spPr>
                  <a:xfrm>
                    <a:off x="6740525" y="1092200"/>
                    <a:ext cx="180000" cy="18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b="1" dirty="0" smtClean="0"/>
                      <a:t>1</a:t>
                    </a:r>
                    <a:endParaRPr lang="fr-FR" sz="1200" b="1" dirty="0"/>
                  </a:p>
                </p:txBody>
              </p:sp>
              <p:sp>
                <p:nvSpPr>
                  <p:cNvPr id="20" name="Ellipse 19"/>
                  <p:cNvSpPr/>
                  <p:nvPr/>
                </p:nvSpPr>
                <p:spPr>
                  <a:xfrm>
                    <a:off x="6695525" y="1686997"/>
                    <a:ext cx="270000" cy="27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b="1" dirty="0" smtClean="0"/>
                      <a:t>2</a:t>
                    </a:r>
                    <a:endParaRPr lang="fr-FR" sz="1600" b="1" dirty="0"/>
                  </a:p>
                </p:txBody>
              </p:sp>
              <p:sp>
                <p:nvSpPr>
                  <p:cNvPr id="21" name="Ellipse 20"/>
                  <p:cNvSpPr/>
                  <p:nvPr/>
                </p:nvSpPr>
                <p:spPr>
                  <a:xfrm>
                    <a:off x="5706027" y="1913847"/>
                    <a:ext cx="540000" cy="54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800" b="1" dirty="0" smtClean="0">
                        <a:solidFill>
                          <a:schemeClr val="bg1"/>
                        </a:solidFill>
                      </a:rPr>
                      <a:t>7</a:t>
                    </a:r>
                    <a:endParaRPr lang="fr-FR" sz="2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Ellipse 21"/>
                  <p:cNvSpPr/>
                  <p:nvPr/>
                </p:nvSpPr>
                <p:spPr>
                  <a:xfrm>
                    <a:off x="7452884" y="2054121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b="1" dirty="0" smtClean="0"/>
                      <a:t>1</a:t>
                    </a:r>
                    <a:endParaRPr lang="fr-FR" sz="1200" b="1" dirty="0"/>
                  </a:p>
                </p:txBody>
              </p:sp>
              <p:sp>
                <p:nvSpPr>
                  <p:cNvPr id="25" name="Ellipse 24"/>
                  <p:cNvSpPr/>
                  <p:nvPr/>
                </p:nvSpPr>
                <p:spPr>
                  <a:xfrm>
                    <a:off x="8704740" y="1821997"/>
                    <a:ext cx="270000" cy="27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b="1" dirty="0" smtClean="0"/>
                      <a:t>2</a:t>
                    </a:r>
                    <a:endParaRPr lang="fr-FR" sz="1600" b="1" dirty="0"/>
                  </a:p>
                </p:txBody>
              </p:sp>
              <p:sp>
                <p:nvSpPr>
                  <p:cNvPr id="26" name="Ellipse 25"/>
                  <p:cNvSpPr/>
                  <p:nvPr/>
                </p:nvSpPr>
                <p:spPr>
                  <a:xfrm>
                    <a:off x="7706308" y="3501744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b="1" dirty="0" smtClean="0"/>
                      <a:t>1</a:t>
                    </a:r>
                    <a:endParaRPr lang="fr-FR" sz="1200" b="1" dirty="0"/>
                  </a:p>
                </p:txBody>
              </p:sp>
              <p:sp>
                <p:nvSpPr>
                  <p:cNvPr id="27" name="Ellipse 26"/>
                  <p:cNvSpPr/>
                  <p:nvPr/>
                </p:nvSpPr>
                <p:spPr>
                  <a:xfrm>
                    <a:off x="8077200" y="3806128"/>
                    <a:ext cx="180000" cy="18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b="1" dirty="0" smtClean="0"/>
                      <a:t>1</a:t>
                    </a:r>
                    <a:endParaRPr lang="fr-FR" sz="1200" b="1" dirty="0"/>
                  </a:p>
                </p:txBody>
              </p:sp>
              <p:sp>
                <p:nvSpPr>
                  <p:cNvPr id="28" name="Ellipse 27"/>
                  <p:cNvSpPr/>
                  <p:nvPr/>
                </p:nvSpPr>
                <p:spPr>
                  <a:xfrm>
                    <a:off x="8676355" y="4581244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b="1" dirty="0" smtClean="0"/>
                      <a:t>1</a:t>
                    </a:r>
                    <a:endParaRPr lang="fr-FR" sz="1200" b="1" dirty="0"/>
                  </a:p>
                </p:txBody>
              </p:sp>
              <p:sp>
                <p:nvSpPr>
                  <p:cNvPr id="29" name="Ellipse 28"/>
                  <p:cNvSpPr/>
                  <p:nvPr/>
                </p:nvSpPr>
                <p:spPr>
                  <a:xfrm>
                    <a:off x="6343100" y="4626244"/>
                    <a:ext cx="270000" cy="27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b="1" dirty="0" smtClean="0"/>
                      <a:t>2</a:t>
                    </a:r>
                    <a:endParaRPr lang="fr-FR" sz="1600" b="1" dirty="0"/>
                  </a:p>
                </p:txBody>
              </p:sp>
              <p:sp>
                <p:nvSpPr>
                  <p:cNvPr id="30" name="Ellipse 29"/>
                  <p:cNvSpPr/>
                  <p:nvPr/>
                </p:nvSpPr>
                <p:spPr>
                  <a:xfrm>
                    <a:off x="5976027" y="3013075"/>
                    <a:ext cx="180000" cy="1800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b="1" dirty="0" smtClean="0">
                        <a:solidFill>
                          <a:schemeClr val="bg1"/>
                        </a:solidFill>
                      </a:rPr>
                      <a:t>1</a:t>
                    </a:r>
                    <a:endParaRPr lang="fr-FR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" name="Ellipse 30"/>
                  <p:cNvSpPr/>
                  <p:nvPr/>
                </p:nvSpPr>
                <p:spPr>
                  <a:xfrm>
                    <a:off x="8241075" y="3193075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b="1" dirty="0" smtClean="0"/>
                      <a:t>1</a:t>
                    </a:r>
                    <a:endParaRPr lang="fr-FR" sz="1200" b="1" dirty="0"/>
                  </a:p>
                </p:txBody>
              </p:sp>
              <p:sp>
                <p:nvSpPr>
                  <p:cNvPr id="32" name="Ellipse 31"/>
                  <p:cNvSpPr/>
                  <p:nvPr/>
                </p:nvSpPr>
                <p:spPr>
                  <a:xfrm>
                    <a:off x="8633984" y="2872240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b="1" dirty="0" smtClean="0"/>
                      <a:t>1</a:t>
                    </a:r>
                    <a:endParaRPr lang="fr-FR" sz="1200" b="1" dirty="0"/>
                  </a:p>
                </p:txBody>
              </p:sp>
              <p:sp>
                <p:nvSpPr>
                  <p:cNvPr id="33" name="Ellipse 32"/>
                  <p:cNvSpPr/>
                  <p:nvPr/>
                </p:nvSpPr>
                <p:spPr>
                  <a:xfrm>
                    <a:off x="9915734" y="4869302"/>
                    <a:ext cx="180000" cy="18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b="1" dirty="0" smtClean="0"/>
                      <a:t>1</a:t>
                    </a:r>
                    <a:endParaRPr lang="fr-FR" sz="1200" b="1" dirty="0"/>
                  </a:p>
                </p:txBody>
              </p:sp>
            </p:grpSp>
            <p:sp>
              <p:nvSpPr>
                <p:cNvPr id="35" name="ZoneTexte 34"/>
                <p:cNvSpPr txBox="1"/>
                <p:nvPr/>
              </p:nvSpPr>
              <p:spPr>
                <a:xfrm>
                  <a:off x="5101363" y="2744363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FRANCE</a:t>
                  </a:r>
                  <a:endParaRPr lang="fr-FR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6" name="ZoneTexte 35"/>
                <p:cNvSpPr txBox="1"/>
                <p:nvPr/>
              </p:nvSpPr>
              <p:spPr>
                <a:xfrm>
                  <a:off x="7665975" y="3561746"/>
                  <a:ext cx="8194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SUISSE</a:t>
                  </a:r>
                  <a:endParaRPr lang="fr-FR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7" name="ZoneTexte 36"/>
                <p:cNvSpPr txBox="1"/>
                <p:nvPr/>
              </p:nvSpPr>
              <p:spPr>
                <a:xfrm>
                  <a:off x="7877299" y="5469078"/>
                  <a:ext cx="13612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LA REUNION</a:t>
                  </a:r>
                  <a:endParaRPr lang="fr-FR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8" name="ZoneTexte 37"/>
                <p:cNvSpPr txBox="1"/>
                <p:nvPr/>
              </p:nvSpPr>
              <p:spPr>
                <a:xfrm>
                  <a:off x="5096284" y="1936291"/>
                  <a:ext cx="5897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i="1" dirty="0" smtClean="0"/>
                    <a:t>Paris</a:t>
                  </a:r>
                  <a:endParaRPr lang="fr-FR" sz="1600" i="1" dirty="0"/>
                </a:p>
              </p:txBody>
            </p:sp>
            <p:sp>
              <p:nvSpPr>
                <p:cNvPr id="39" name="ZoneTexte 38"/>
                <p:cNvSpPr txBox="1"/>
                <p:nvPr/>
              </p:nvSpPr>
              <p:spPr>
                <a:xfrm>
                  <a:off x="4087538" y="2460827"/>
                  <a:ext cx="8819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i="1" dirty="0" smtClean="0"/>
                    <a:t>Le Mans</a:t>
                  </a:r>
                  <a:endParaRPr lang="fr-FR" sz="1600" i="1" dirty="0"/>
                </a:p>
              </p:txBody>
            </p:sp>
            <p:sp>
              <p:nvSpPr>
                <p:cNvPr id="40" name="ZoneTexte 39"/>
                <p:cNvSpPr txBox="1"/>
                <p:nvPr/>
              </p:nvSpPr>
              <p:spPr>
                <a:xfrm>
                  <a:off x="8587120" y="4654658"/>
                  <a:ext cx="13972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i="1" dirty="0"/>
                    <a:t>Sainte-Clotilde</a:t>
                  </a:r>
                </a:p>
              </p:txBody>
            </p:sp>
            <p:sp>
              <p:nvSpPr>
                <p:cNvPr id="41" name="ZoneTexte 40"/>
                <p:cNvSpPr txBox="1"/>
                <p:nvPr/>
              </p:nvSpPr>
              <p:spPr>
                <a:xfrm>
                  <a:off x="4563747" y="4888371"/>
                  <a:ext cx="91435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i="1" dirty="0" smtClean="0"/>
                    <a:t>Toulouse</a:t>
                  </a:r>
                  <a:endParaRPr lang="fr-FR" sz="1600" i="1" dirty="0"/>
                </a:p>
              </p:txBody>
            </p:sp>
            <p:sp>
              <p:nvSpPr>
                <p:cNvPr id="42" name="ZoneTexte 41"/>
                <p:cNvSpPr txBox="1"/>
                <p:nvPr/>
              </p:nvSpPr>
              <p:spPr>
                <a:xfrm>
                  <a:off x="2835521" y="5226925"/>
                  <a:ext cx="13439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 smtClean="0"/>
                    <a:t>X publications</a:t>
                  </a:r>
                  <a:endParaRPr lang="fr-FR" sz="1600" dirty="0"/>
                </a:p>
              </p:txBody>
            </p:sp>
            <p:sp>
              <p:nvSpPr>
                <p:cNvPr id="43" name="ZoneTexte 42"/>
                <p:cNvSpPr txBox="1"/>
                <p:nvPr/>
              </p:nvSpPr>
              <p:spPr>
                <a:xfrm>
                  <a:off x="5721993" y="3442911"/>
                  <a:ext cx="5661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smtClean="0"/>
                    <a:t>Lyon</a:t>
                  </a:r>
                  <a:endParaRPr lang="fr-FR" sz="1600" i="1" dirty="0"/>
                </a:p>
              </p:txBody>
            </p:sp>
            <p:sp>
              <p:nvSpPr>
                <p:cNvPr id="44" name="ZoneTexte 43"/>
                <p:cNvSpPr txBox="1"/>
                <p:nvPr/>
              </p:nvSpPr>
              <p:spPr>
                <a:xfrm>
                  <a:off x="6247155" y="3976266"/>
                  <a:ext cx="9444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smtClean="0"/>
                    <a:t>Grenoble</a:t>
                  </a:r>
                  <a:endParaRPr lang="fr-FR" sz="1600" i="1" dirty="0"/>
                </a:p>
              </p:txBody>
            </p:sp>
            <p:sp>
              <p:nvSpPr>
                <p:cNvPr id="45" name="ZoneTexte 44"/>
                <p:cNvSpPr txBox="1"/>
                <p:nvPr/>
              </p:nvSpPr>
              <p:spPr>
                <a:xfrm>
                  <a:off x="6407527" y="3317593"/>
                  <a:ext cx="8037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smtClean="0"/>
                    <a:t>Genève</a:t>
                  </a:r>
                  <a:endParaRPr lang="fr-FR" sz="1600" i="1" dirty="0"/>
                </a:p>
              </p:txBody>
            </p:sp>
            <p:sp>
              <p:nvSpPr>
                <p:cNvPr id="46" name="ZoneTexte 45"/>
                <p:cNvSpPr txBox="1"/>
                <p:nvPr/>
              </p:nvSpPr>
              <p:spPr>
                <a:xfrm>
                  <a:off x="7180445" y="2613642"/>
                  <a:ext cx="8872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smtClean="0"/>
                    <a:t>Fribourg</a:t>
                  </a:r>
                  <a:endParaRPr lang="fr-FR" sz="1600" i="1" dirty="0"/>
                </a:p>
              </p:txBody>
            </p:sp>
            <p:sp>
              <p:nvSpPr>
                <p:cNvPr id="47" name="ZoneTexte 46"/>
                <p:cNvSpPr txBox="1"/>
                <p:nvPr/>
              </p:nvSpPr>
              <p:spPr>
                <a:xfrm>
                  <a:off x="5739354" y="2205560"/>
                  <a:ext cx="7186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smtClean="0"/>
                    <a:t>Troyes</a:t>
                  </a:r>
                  <a:endParaRPr lang="fr-FR" sz="1600" i="1" dirty="0"/>
                </a:p>
              </p:txBody>
            </p:sp>
            <p:sp>
              <p:nvSpPr>
                <p:cNvPr id="48" name="ZoneTexte 47"/>
                <p:cNvSpPr txBox="1"/>
                <p:nvPr/>
              </p:nvSpPr>
              <p:spPr>
                <a:xfrm>
                  <a:off x="7495496" y="1811264"/>
                  <a:ext cx="10967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smtClean="0"/>
                    <a:t>Strasbourg</a:t>
                  </a:r>
                  <a:endParaRPr lang="fr-FR" sz="1600" i="1" dirty="0"/>
                </a:p>
              </p:txBody>
            </p:sp>
            <p:sp>
              <p:nvSpPr>
                <p:cNvPr id="49" name="ZoneTexte 48"/>
                <p:cNvSpPr txBox="1"/>
                <p:nvPr/>
              </p:nvSpPr>
              <p:spPr>
                <a:xfrm>
                  <a:off x="4990500" y="1238277"/>
                  <a:ext cx="7954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i="1" dirty="0" smtClean="0"/>
                    <a:t>Amiens</a:t>
                  </a:r>
                  <a:endParaRPr lang="fr-FR" sz="1600" i="1" dirty="0"/>
                </a:p>
              </p:txBody>
            </p:sp>
            <p:sp>
              <p:nvSpPr>
                <p:cNvPr id="50" name="ZoneTexte 49"/>
                <p:cNvSpPr txBox="1"/>
                <p:nvPr/>
              </p:nvSpPr>
              <p:spPr>
                <a:xfrm>
                  <a:off x="5320567" y="878014"/>
                  <a:ext cx="67518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i="1" dirty="0" smtClean="0"/>
                    <a:t>Douai</a:t>
                  </a:r>
                  <a:endParaRPr lang="fr-FR" sz="1600" i="1" dirty="0"/>
                </a:p>
              </p:txBody>
            </p:sp>
            <p:sp>
              <p:nvSpPr>
                <p:cNvPr id="51" name="ZoneTexte 50"/>
                <p:cNvSpPr txBox="1"/>
                <p:nvPr/>
              </p:nvSpPr>
              <p:spPr>
                <a:xfrm>
                  <a:off x="6750698" y="4527367"/>
                  <a:ext cx="5456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smtClean="0"/>
                    <a:t>Nice</a:t>
                  </a:r>
                  <a:endParaRPr lang="fr-FR" sz="1600" i="1" dirty="0"/>
                </a:p>
              </p:txBody>
            </p:sp>
          </p:grpSp>
          <p:sp>
            <p:nvSpPr>
              <p:cNvPr id="54" name="Ellipse 53"/>
              <p:cNvSpPr/>
              <p:nvPr/>
            </p:nvSpPr>
            <p:spPr>
              <a:xfrm>
                <a:off x="2515828" y="5522268"/>
                <a:ext cx="270000" cy="27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2515828" y="5897823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515828" y="5146713"/>
                <a:ext cx="270000" cy="27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/>
                  <a:t>X</a:t>
                </a:r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2779538" y="5491316"/>
                <a:ext cx="21130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/>
                  <a:t>Tendance Informatique</a:t>
                </a:r>
                <a:endParaRPr lang="fr-FR" sz="1600" dirty="0"/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2779538" y="5860822"/>
                <a:ext cx="13414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/>
                  <a:t>Tendance SHS</a:t>
                </a:r>
                <a:endParaRPr lang="fr-FR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53745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3535</TotalTime>
  <Words>39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INS HEA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MURATET</dc:creator>
  <cp:lastModifiedBy>Mathieu MURATET</cp:lastModifiedBy>
  <cp:revision>11</cp:revision>
  <dcterms:created xsi:type="dcterms:W3CDTF">2024-05-06T15:23:43Z</dcterms:created>
  <dcterms:modified xsi:type="dcterms:W3CDTF">2024-06-06T14:31:20Z</dcterms:modified>
</cp:coreProperties>
</file>