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65" r:id="rId3"/>
    <p:sldId id="263" r:id="rId4"/>
    <p:sldId id="261" r:id="rId5"/>
    <p:sldId id="262" r:id="rId6"/>
    <p:sldId id="266" r:id="rId7"/>
    <p:sldId id="267" r:id="rId8"/>
    <p:sldId id="268" r:id="rId9"/>
    <p:sldId id="269" r:id="rId10"/>
    <p:sldId id="270" r:id="rId11"/>
    <p:sldId id="258" r:id="rId12"/>
    <p:sldId id="259" r:id="rId13"/>
    <p:sldId id="271" r:id="rId14"/>
    <p:sldId id="272" r:id="rId15"/>
    <p:sldId id="273" r:id="rId16"/>
    <p:sldId id="274" r:id="rId17"/>
    <p:sldId id="26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43C1F4-CA20-F9F9-0ACF-068CD0D1B142}" v="2" dt="2025-07-31T10:57:18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stbenutzer" providerId="Windows Live" clId="Web-{5A474D30-D087-B1CE-6984-10F0ABB6E999}"/>
    <pc:docChg chg="modSld">
      <pc:chgData name="Gastbenutzer" userId="" providerId="Windows Live" clId="Web-{5A474D30-D087-B1CE-6984-10F0ABB6E999}" dt="2025-07-01T13:37:07.545" v="79" actId="20577"/>
      <pc:docMkLst>
        <pc:docMk/>
      </pc:docMkLst>
      <pc:sldChg chg="modSp">
        <pc:chgData name="Gastbenutzer" userId="" providerId="Windows Live" clId="Web-{5A474D30-D087-B1CE-6984-10F0ABB6E999}" dt="2025-07-01T13:37:07.545" v="79" actId="20577"/>
        <pc:sldMkLst>
          <pc:docMk/>
          <pc:sldMk cId="1577499883" sldId="256"/>
        </pc:sldMkLst>
        <pc:spChg chg="mod">
          <ac:chgData name="Gastbenutzer" userId="" providerId="Windows Live" clId="Web-{5A474D30-D087-B1CE-6984-10F0ABB6E999}" dt="2025-07-01T13:37:07.545" v="79" actId="20577"/>
          <ac:spMkLst>
            <pc:docMk/>
            <pc:sldMk cId="1577499883" sldId="256"/>
            <ac:spMk id="5" creationId="{97E23ADC-2175-9B28-A498-D717738E0C85}"/>
          </ac:spMkLst>
        </pc:spChg>
      </pc:sldChg>
      <pc:sldChg chg="modSp">
        <pc:chgData name="Gastbenutzer" userId="" providerId="Windows Live" clId="Web-{5A474D30-D087-B1CE-6984-10F0ABB6E999}" dt="2025-07-01T13:35:57.761" v="51" actId="20577"/>
        <pc:sldMkLst>
          <pc:docMk/>
          <pc:sldMk cId="2106015855" sldId="258"/>
        </pc:sldMkLst>
        <pc:spChg chg="mod">
          <ac:chgData name="Gastbenutzer" userId="" providerId="Windows Live" clId="Web-{5A474D30-D087-B1CE-6984-10F0ABB6E999}" dt="2025-07-01T13:33:57.740" v="31" actId="20577"/>
          <ac:spMkLst>
            <pc:docMk/>
            <pc:sldMk cId="2106015855" sldId="258"/>
            <ac:spMk id="2" creationId="{6FDC0171-669E-C8FA-6C07-08E4F49C5EC2}"/>
          </ac:spMkLst>
        </pc:spChg>
        <pc:spChg chg="mod">
          <ac:chgData name="Gastbenutzer" userId="" providerId="Windows Live" clId="Web-{5A474D30-D087-B1CE-6984-10F0ABB6E999}" dt="2025-07-01T13:35:57.761" v="51" actId="20577"/>
          <ac:spMkLst>
            <pc:docMk/>
            <pc:sldMk cId="2106015855" sldId="258"/>
            <ac:spMk id="3" creationId="{145D9505-8D5B-2E67-5D8A-EA76529C43F2}"/>
          </ac:spMkLst>
        </pc:spChg>
      </pc:sldChg>
      <pc:sldChg chg="addSp delSp modSp">
        <pc:chgData name="Gastbenutzer" userId="" providerId="Windows Live" clId="Web-{5A474D30-D087-B1CE-6984-10F0ABB6E999}" dt="2025-07-01T13:36:28.262" v="74" actId="20577"/>
        <pc:sldMkLst>
          <pc:docMk/>
          <pc:sldMk cId="2075573335" sldId="259"/>
        </pc:sldMkLst>
        <pc:spChg chg="mod">
          <ac:chgData name="Gastbenutzer" userId="" providerId="Windows Live" clId="Web-{5A474D30-D087-B1CE-6984-10F0ABB6E999}" dt="2025-07-01T13:36:17.433" v="70" actId="20577"/>
          <ac:spMkLst>
            <pc:docMk/>
            <pc:sldMk cId="2075573335" sldId="259"/>
            <ac:spMk id="2" creationId="{09161E76-4611-046F-8D02-2F3EC2B8EE52}"/>
          </ac:spMkLst>
        </pc:spChg>
        <pc:spChg chg="add mod">
          <ac:chgData name="Gastbenutzer" userId="" providerId="Windows Live" clId="Web-{5A474D30-D087-B1CE-6984-10F0ABB6E999}" dt="2025-07-01T13:36:28.262" v="74" actId="20577"/>
          <ac:spMkLst>
            <pc:docMk/>
            <pc:sldMk cId="2075573335" sldId="259"/>
            <ac:spMk id="5" creationId="{EDAB0FCF-7EC4-1A71-68E4-A2F7925EECC3}"/>
          </ac:spMkLst>
        </pc:spChg>
        <pc:picChg chg="add mod ord">
          <ac:chgData name="Gastbenutzer" userId="" providerId="Windows Live" clId="Web-{5A474D30-D087-B1CE-6984-10F0ABB6E999}" dt="2025-07-01T13:34:55.774" v="40" actId="1076"/>
          <ac:picMkLst>
            <pc:docMk/>
            <pc:sldMk cId="2075573335" sldId="259"/>
            <ac:picMk id="4" creationId="{61BB7C10-0D07-0EE2-BF41-C10CFFCBABC1}"/>
          </ac:picMkLst>
        </pc:picChg>
      </pc:sldChg>
    </pc:docChg>
  </pc:docChgLst>
  <pc:docChgLst>
    <pc:chgData name="Gastbenutzer" providerId="Windows Live" clId="Web-{7560110E-E718-20A6-79DA-2538BEC60E14}"/>
    <pc:docChg chg="addSld delSld modSld">
      <pc:chgData name="Gastbenutzer" userId="" providerId="Windows Live" clId="Web-{7560110E-E718-20A6-79DA-2538BEC60E14}" dt="2025-07-03T13:13:11.722" v="98" actId="20577"/>
      <pc:docMkLst>
        <pc:docMk/>
      </pc:docMkLst>
      <pc:sldChg chg="delSp modSp">
        <pc:chgData name="Gastbenutzer" userId="" providerId="Windows Live" clId="Web-{7560110E-E718-20A6-79DA-2538BEC60E14}" dt="2025-07-03T13:13:11.722" v="98" actId="20577"/>
        <pc:sldMkLst>
          <pc:docMk/>
          <pc:sldMk cId="1340581032" sldId="261"/>
        </pc:sldMkLst>
        <pc:spChg chg="mod">
          <ac:chgData name="Gastbenutzer" userId="" providerId="Windows Live" clId="Web-{7560110E-E718-20A6-79DA-2538BEC60E14}" dt="2025-07-03T13:13:11.722" v="98" actId="20577"/>
          <ac:spMkLst>
            <pc:docMk/>
            <pc:sldMk cId="1340581032" sldId="261"/>
            <ac:spMk id="3" creationId="{59FE76B2-64BD-F3A2-1C88-739984370696}"/>
          </ac:spMkLst>
        </pc:spChg>
      </pc:sldChg>
      <pc:sldChg chg="modSp">
        <pc:chgData name="Gastbenutzer" userId="" providerId="Windows Live" clId="Web-{7560110E-E718-20A6-79DA-2538BEC60E14}" dt="2025-07-03T12:59:01.992" v="45" actId="20577"/>
        <pc:sldMkLst>
          <pc:docMk/>
          <pc:sldMk cId="2360561522" sldId="262"/>
        </pc:sldMkLst>
        <pc:spChg chg="mod">
          <ac:chgData name="Gastbenutzer" userId="" providerId="Windows Live" clId="Web-{7560110E-E718-20A6-79DA-2538BEC60E14}" dt="2025-07-03T12:59:01.992" v="45" actId="20577"/>
          <ac:spMkLst>
            <pc:docMk/>
            <pc:sldMk cId="2360561522" sldId="262"/>
            <ac:spMk id="2" creationId="{192069DB-4092-09B5-F4EA-BD0F98880228}"/>
          </ac:spMkLst>
        </pc:spChg>
      </pc:sldChg>
      <pc:sldChg chg="modSp">
        <pc:chgData name="Gastbenutzer" userId="" providerId="Windows Live" clId="Web-{7560110E-E718-20A6-79DA-2538BEC60E14}" dt="2025-07-03T12:59:05.992" v="46" actId="20577"/>
        <pc:sldMkLst>
          <pc:docMk/>
          <pc:sldMk cId="2464313028" sldId="266"/>
        </pc:sldMkLst>
        <pc:spChg chg="mod">
          <ac:chgData name="Gastbenutzer" userId="" providerId="Windows Live" clId="Web-{7560110E-E718-20A6-79DA-2538BEC60E14}" dt="2025-07-03T12:59:05.992" v="46" actId="20577"/>
          <ac:spMkLst>
            <pc:docMk/>
            <pc:sldMk cId="2464313028" sldId="266"/>
            <ac:spMk id="2" creationId="{B855783D-50B2-51CF-CD34-CE20EA42AFDA}"/>
          </ac:spMkLst>
        </pc:spChg>
      </pc:sldChg>
      <pc:sldChg chg="modSp">
        <pc:chgData name="Gastbenutzer" userId="" providerId="Windows Live" clId="Web-{7560110E-E718-20A6-79DA-2538BEC60E14}" dt="2025-07-03T12:59:13.617" v="47" actId="20577"/>
        <pc:sldMkLst>
          <pc:docMk/>
          <pc:sldMk cId="2048761213" sldId="267"/>
        </pc:sldMkLst>
        <pc:spChg chg="mod">
          <ac:chgData name="Gastbenutzer" userId="" providerId="Windows Live" clId="Web-{7560110E-E718-20A6-79DA-2538BEC60E14}" dt="2025-07-03T12:59:13.617" v="47" actId="20577"/>
          <ac:spMkLst>
            <pc:docMk/>
            <pc:sldMk cId="2048761213" sldId="267"/>
            <ac:spMk id="2" creationId="{04CA6DB2-1DC8-6A21-3BFE-0BAC4A770E6D}"/>
          </ac:spMkLst>
        </pc:spChg>
      </pc:sldChg>
      <pc:sldChg chg="addSp delSp modSp">
        <pc:chgData name="Gastbenutzer" userId="" providerId="Windows Live" clId="Web-{7560110E-E718-20A6-79DA-2538BEC60E14}" dt="2025-07-03T12:59:47.898" v="64" actId="20577"/>
        <pc:sldMkLst>
          <pc:docMk/>
          <pc:sldMk cId="154035913" sldId="268"/>
        </pc:sldMkLst>
        <pc:spChg chg="mod">
          <ac:chgData name="Gastbenutzer" userId="" providerId="Windows Live" clId="Web-{7560110E-E718-20A6-79DA-2538BEC60E14}" dt="2025-07-03T12:59:47.898" v="64" actId="20577"/>
          <ac:spMkLst>
            <pc:docMk/>
            <pc:sldMk cId="154035913" sldId="268"/>
            <ac:spMk id="2" creationId="{52F50820-FA38-3C0D-E333-7AA4BBF60C7A}"/>
          </ac:spMkLst>
        </pc:spChg>
        <pc:picChg chg="add mod">
          <ac:chgData name="Gastbenutzer" userId="" providerId="Windows Live" clId="Web-{7560110E-E718-20A6-79DA-2538BEC60E14}" dt="2025-07-03T12:58:37.461" v="43" actId="1076"/>
          <ac:picMkLst>
            <pc:docMk/>
            <pc:sldMk cId="154035913" sldId="268"/>
            <ac:picMk id="11" creationId="{78C2347C-C6EF-D25E-61F2-03345CABA113}"/>
          </ac:picMkLst>
        </pc:picChg>
      </pc:sldChg>
      <pc:sldChg chg="addSp delSp modSp add replId">
        <pc:chgData name="Gastbenutzer" userId="" providerId="Windows Live" clId="Web-{7560110E-E718-20A6-79DA-2538BEC60E14}" dt="2025-07-03T13:02:32.726" v="81" actId="14100"/>
        <pc:sldMkLst>
          <pc:docMk/>
          <pc:sldMk cId="1010199967" sldId="269"/>
        </pc:sldMkLst>
        <pc:spChg chg="mod">
          <ac:chgData name="Gastbenutzer" userId="" providerId="Windows Live" clId="Web-{7560110E-E718-20A6-79DA-2538BEC60E14}" dt="2025-07-03T12:59:57.914" v="70" actId="20577"/>
          <ac:spMkLst>
            <pc:docMk/>
            <pc:sldMk cId="1010199967" sldId="269"/>
            <ac:spMk id="2" creationId="{D8184F6E-5A53-C2AA-9AEF-6E982632FD2B}"/>
          </ac:spMkLst>
        </pc:spChg>
        <pc:picChg chg="add mod">
          <ac:chgData name="Gastbenutzer" userId="" providerId="Windows Live" clId="Web-{7560110E-E718-20A6-79DA-2538BEC60E14}" dt="2025-07-03T12:54:07.087" v="27" actId="14100"/>
          <ac:picMkLst>
            <pc:docMk/>
            <pc:sldMk cId="1010199967" sldId="269"/>
            <ac:picMk id="3" creationId="{4C0E800F-2A1E-75EE-E74B-3EDB2BD3CF31}"/>
          </ac:picMkLst>
        </pc:picChg>
        <pc:picChg chg="add mod">
          <ac:chgData name="Gastbenutzer" userId="" providerId="Windows Live" clId="Web-{7560110E-E718-20A6-79DA-2538BEC60E14}" dt="2025-07-03T13:02:32.726" v="81" actId="14100"/>
          <ac:picMkLst>
            <pc:docMk/>
            <pc:sldMk cId="1010199967" sldId="269"/>
            <ac:picMk id="8" creationId="{7211554C-A414-4E2F-AD1A-F0A665ABEE59}"/>
          </ac:picMkLst>
        </pc:picChg>
      </pc:sldChg>
      <pc:sldChg chg="addSp delSp add del replId">
        <pc:chgData name="Gastbenutzer" userId="" providerId="Windows Live" clId="Web-{7560110E-E718-20A6-79DA-2538BEC60E14}" dt="2025-07-03T13:01:10.820" v="74"/>
        <pc:sldMkLst>
          <pc:docMk/>
          <pc:sldMk cId="1374616300" sldId="270"/>
        </pc:sldMkLst>
      </pc:sldChg>
      <pc:sldChg chg="addSp modSp add replId">
        <pc:chgData name="Gastbenutzer" userId="" providerId="Windows Live" clId="Web-{7560110E-E718-20A6-79DA-2538BEC60E14}" dt="2025-07-03T13:01:52.929" v="78" actId="14100"/>
        <pc:sldMkLst>
          <pc:docMk/>
          <pc:sldMk cId="1972967101" sldId="270"/>
        </pc:sldMkLst>
        <pc:picChg chg="add mod">
          <ac:chgData name="Gastbenutzer" userId="" providerId="Windows Live" clId="Web-{7560110E-E718-20A6-79DA-2538BEC60E14}" dt="2025-07-03T13:01:52.929" v="78" actId="14100"/>
          <ac:picMkLst>
            <pc:docMk/>
            <pc:sldMk cId="1972967101" sldId="270"/>
            <ac:picMk id="5" creationId="{937FD001-EC27-9304-D93C-3844E331870F}"/>
          </ac:picMkLst>
        </pc:picChg>
      </pc:sldChg>
    </pc:docChg>
  </pc:docChgLst>
  <pc:docChgLst>
    <pc:chgData name="Gastbenutzer" providerId="Windows Live" clId="Web-{9F5B2DE7-019B-6D10-702B-CB1C0C9AF9EA}"/>
    <pc:docChg chg="modSld">
      <pc:chgData name="Gastbenutzer" userId="" providerId="Windows Live" clId="Web-{9F5B2DE7-019B-6D10-702B-CB1C0C9AF9EA}" dt="2025-07-02T10:52:40.485" v="36" actId="20577"/>
      <pc:docMkLst>
        <pc:docMk/>
      </pc:docMkLst>
      <pc:sldChg chg="modSp">
        <pc:chgData name="Gastbenutzer" userId="" providerId="Windows Live" clId="Web-{9F5B2DE7-019B-6D10-702B-CB1C0C9AF9EA}" dt="2025-07-02T10:52:40.485" v="36" actId="20577"/>
        <pc:sldMkLst>
          <pc:docMk/>
          <pc:sldMk cId="1340581032" sldId="261"/>
        </pc:sldMkLst>
        <pc:spChg chg="mod">
          <ac:chgData name="Gastbenutzer" userId="" providerId="Windows Live" clId="Web-{9F5B2DE7-019B-6D10-702B-CB1C0C9AF9EA}" dt="2025-07-02T10:52:40.485" v="36" actId="20577"/>
          <ac:spMkLst>
            <pc:docMk/>
            <pc:sldMk cId="1340581032" sldId="261"/>
            <ac:spMk id="3" creationId="{59FE76B2-64BD-F3A2-1C88-739984370696}"/>
          </ac:spMkLst>
        </pc:spChg>
      </pc:sldChg>
    </pc:docChg>
  </pc:docChgLst>
  <pc:docChgLst>
    <pc:chgData name="Gastbenutzer" providerId="Windows Live" clId="Web-{E551D7E8-8A2A-7C8A-604F-9AEFD6C4CDC6}"/>
    <pc:docChg chg="addSld delSld modSld">
      <pc:chgData name="Gastbenutzer" userId="" providerId="Windows Live" clId="Web-{E551D7E8-8A2A-7C8A-604F-9AEFD6C4CDC6}" dt="2025-07-02T16:08:35.002" v="271" actId="20577"/>
      <pc:docMkLst>
        <pc:docMk/>
      </pc:docMkLst>
      <pc:sldChg chg="addSp modSp">
        <pc:chgData name="Gastbenutzer" userId="" providerId="Windows Live" clId="Web-{E551D7E8-8A2A-7C8A-604F-9AEFD6C4CDC6}" dt="2025-07-02T15:42:41.638" v="151" actId="20577"/>
        <pc:sldMkLst>
          <pc:docMk/>
          <pc:sldMk cId="1340581032" sldId="261"/>
        </pc:sldMkLst>
        <pc:spChg chg="mod">
          <ac:chgData name="Gastbenutzer" userId="" providerId="Windows Live" clId="Web-{E551D7E8-8A2A-7C8A-604F-9AEFD6C4CDC6}" dt="2025-07-02T15:42:41.638" v="151" actId="20577"/>
          <ac:spMkLst>
            <pc:docMk/>
            <pc:sldMk cId="1340581032" sldId="261"/>
            <ac:spMk id="2" creationId="{1717AC7E-A35E-EA24-9FBD-743992E77A84}"/>
          </ac:spMkLst>
        </pc:spChg>
        <pc:spChg chg="mod">
          <ac:chgData name="Gastbenutzer" userId="" providerId="Windows Live" clId="Web-{E551D7E8-8A2A-7C8A-604F-9AEFD6C4CDC6}" dt="2025-07-02T15:41:40.028" v="138" actId="20577"/>
          <ac:spMkLst>
            <pc:docMk/>
            <pc:sldMk cId="1340581032" sldId="261"/>
            <ac:spMk id="3" creationId="{59FE76B2-64BD-F3A2-1C88-739984370696}"/>
          </ac:spMkLst>
        </pc:spChg>
      </pc:sldChg>
      <pc:sldChg chg="addSp delSp modSp">
        <pc:chgData name="Gastbenutzer" userId="" providerId="Windows Live" clId="Web-{E551D7E8-8A2A-7C8A-604F-9AEFD6C4CDC6}" dt="2025-07-02T15:55:18.070" v="257" actId="1076"/>
        <pc:sldMkLst>
          <pc:docMk/>
          <pc:sldMk cId="2360561522" sldId="262"/>
        </pc:sldMkLst>
        <pc:spChg chg="mod">
          <ac:chgData name="Gastbenutzer" userId="" providerId="Windows Live" clId="Web-{E551D7E8-8A2A-7C8A-604F-9AEFD6C4CDC6}" dt="2025-07-02T15:50:53.223" v="215" actId="20577"/>
          <ac:spMkLst>
            <pc:docMk/>
            <pc:sldMk cId="2360561522" sldId="262"/>
            <ac:spMk id="2" creationId="{192069DB-4092-09B5-F4EA-BD0F98880228}"/>
          </ac:spMkLst>
        </pc:spChg>
        <pc:picChg chg="add mod">
          <ac:chgData name="Gastbenutzer" userId="" providerId="Windows Live" clId="Web-{E551D7E8-8A2A-7C8A-604F-9AEFD6C4CDC6}" dt="2025-07-02T15:55:18.070" v="257" actId="1076"/>
          <ac:picMkLst>
            <pc:docMk/>
            <pc:sldMk cId="2360561522" sldId="262"/>
            <ac:picMk id="13" creationId="{B6FBE1D0-B273-CAC1-6EDA-CC6784BE0470}"/>
          </ac:picMkLst>
        </pc:picChg>
      </pc:sldChg>
      <pc:sldChg chg="new del">
        <pc:chgData name="Gastbenutzer" userId="" providerId="Windows Live" clId="Web-{E551D7E8-8A2A-7C8A-604F-9AEFD6C4CDC6}" dt="2025-07-02T15:52:37.005" v="223"/>
        <pc:sldMkLst>
          <pc:docMk/>
          <pc:sldMk cId="1428010858" sldId="266"/>
        </pc:sldMkLst>
      </pc:sldChg>
      <pc:sldChg chg="addSp delSp modSp add replId">
        <pc:chgData name="Gastbenutzer" userId="" providerId="Windows Live" clId="Web-{E551D7E8-8A2A-7C8A-604F-9AEFD6C4CDC6}" dt="2025-07-02T15:55:02.820" v="254" actId="1076"/>
        <pc:sldMkLst>
          <pc:docMk/>
          <pc:sldMk cId="2464313028" sldId="266"/>
        </pc:sldMkLst>
        <pc:picChg chg="add mod ord">
          <ac:chgData name="Gastbenutzer" userId="" providerId="Windows Live" clId="Web-{E551D7E8-8A2A-7C8A-604F-9AEFD6C4CDC6}" dt="2025-07-02T15:55:02.820" v="254" actId="1076"/>
          <ac:picMkLst>
            <pc:docMk/>
            <pc:sldMk cId="2464313028" sldId="266"/>
            <ac:picMk id="8" creationId="{384A964B-40B2-637E-F123-FC244634B693}"/>
          </ac:picMkLst>
        </pc:picChg>
      </pc:sldChg>
      <pc:sldChg chg="addSp delSp modSp add del replId">
        <pc:chgData name="Gastbenutzer" userId="" providerId="Windows Live" clId="Web-{E551D7E8-8A2A-7C8A-604F-9AEFD6C4CDC6}" dt="2025-07-02T15:53:18.506" v="235"/>
        <pc:sldMkLst>
          <pc:docMk/>
          <pc:sldMk cId="1531748686" sldId="267"/>
        </pc:sldMkLst>
      </pc:sldChg>
      <pc:sldChg chg="addSp delSp modSp add replId">
        <pc:chgData name="Gastbenutzer" userId="" providerId="Windows Live" clId="Web-{E551D7E8-8A2A-7C8A-604F-9AEFD6C4CDC6}" dt="2025-07-02T15:54:58.523" v="253" actId="1076"/>
        <pc:sldMkLst>
          <pc:docMk/>
          <pc:sldMk cId="2048761213" sldId="267"/>
        </pc:sldMkLst>
        <pc:picChg chg="add mod ord">
          <ac:chgData name="Gastbenutzer" userId="" providerId="Windows Live" clId="Web-{E551D7E8-8A2A-7C8A-604F-9AEFD6C4CDC6}" dt="2025-07-02T15:54:58.523" v="253" actId="1076"/>
          <ac:picMkLst>
            <pc:docMk/>
            <pc:sldMk cId="2048761213" sldId="267"/>
            <ac:picMk id="5" creationId="{32761891-FC2D-9B8D-46F9-5ABF91EC942C}"/>
          </ac:picMkLst>
        </pc:picChg>
      </pc:sldChg>
      <pc:sldChg chg="addSp delSp modSp add replId">
        <pc:chgData name="Gastbenutzer" userId="" providerId="Windows Live" clId="Web-{E551D7E8-8A2A-7C8A-604F-9AEFD6C4CDC6}" dt="2025-07-02T16:08:35.002" v="271" actId="20577"/>
        <pc:sldMkLst>
          <pc:docMk/>
          <pc:sldMk cId="154035913" sldId="268"/>
        </pc:sldMkLst>
        <pc:spChg chg="mod">
          <ac:chgData name="Gastbenutzer" userId="" providerId="Windows Live" clId="Web-{E551D7E8-8A2A-7C8A-604F-9AEFD6C4CDC6}" dt="2025-07-02T16:08:35.002" v="271" actId="20577"/>
          <ac:spMkLst>
            <pc:docMk/>
            <pc:sldMk cId="154035913" sldId="268"/>
            <ac:spMk id="2" creationId="{52F50820-FA38-3C0D-E333-7AA4BBF60C7A}"/>
          </ac:spMkLst>
        </pc:spChg>
      </pc:sldChg>
    </pc:docChg>
  </pc:docChgLst>
  <pc:docChgLst>
    <pc:chgData name="Missy Orenda" userId="eb79ef61f48f020b" providerId="Windows Live" clId="Web-{8EE8000F-8BD1-A524-549A-D8189CCCA2A7}"/>
    <pc:docChg chg="addSld modSld">
      <pc:chgData name="Missy Orenda" userId="eb79ef61f48f020b" providerId="Windows Live" clId="Web-{8EE8000F-8BD1-A524-549A-D8189CCCA2A7}" dt="2025-07-01T13:44:25.802" v="178" actId="20577"/>
      <pc:docMkLst>
        <pc:docMk/>
      </pc:docMkLst>
      <pc:sldChg chg="addSp modSp">
        <pc:chgData name="Missy Orenda" userId="eb79ef61f48f020b" providerId="Windows Live" clId="Web-{8EE8000F-8BD1-A524-549A-D8189CCCA2A7}" dt="2025-07-01T13:37:00.504" v="67" actId="20577"/>
        <pc:sldMkLst>
          <pc:docMk/>
          <pc:sldMk cId="1577499883" sldId="256"/>
        </pc:sldMkLst>
        <pc:spChg chg="mod">
          <ac:chgData name="Missy Orenda" userId="eb79ef61f48f020b" providerId="Windows Live" clId="Web-{8EE8000F-8BD1-A524-549A-D8189CCCA2A7}" dt="2025-07-01T13:35:33.829" v="38" actId="20577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Missy Orenda" userId="eb79ef61f48f020b" providerId="Windows Live" clId="Web-{8EE8000F-8BD1-A524-549A-D8189CCCA2A7}" dt="2025-07-01T13:30:59.569" v="7" actId="20577"/>
          <ac:spMkLst>
            <pc:docMk/>
            <pc:sldMk cId="1577499883" sldId="256"/>
            <ac:spMk id="3" creationId="{00000000-0000-0000-0000-000000000000}"/>
          </ac:spMkLst>
        </pc:spChg>
        <pc:spChg chg="add mod">
          <ac:chgData name="Missy Orenda" userId="eb79ef61f48f020b" providerId="Windows Live" clId="Web-{8EE8000F-8BD1-A524-549A-D8189CCCA2A7}" dt="2025-07-01T13:37:00.504" v="67" actId="20577"/>
          <ac:spMkLst>
            <pc:docMk/>
            <pc:sldMk cId="1577499883" sldId="256"/>
            <ac:spMk id="5" creationId="{97E23ADC-2175-9B28-A498-D717738E0C85}"/>
          </ac:spMkLst>
        </pc:spChg>
      </pc:sldChg>
      <pc:sldChg chg="modSp new">
        <pc:chgData name="Missy Orenda" userId="eb79ef61f48f020b" providerId="Windows Live" clId="Web-{8EE8000F-8BD1-A524-549A-D8189CCCA2A7}" dt="2025-07-01T13:43:30.206" v="144" actId="20577"/>
        <pc:sldMkLst>
          <pc:docMk/>
          <pc:sldMk cId="2187079393" sldId="257"/>
        </pc:sldMkLst>
        <pc:spChg chg="mod">
          <ac:chgData name="Missy Orenda" userId="eb79ef61f48f020b" providerId="Windows Live" clId="Web-{8EE8000F-8BD1-A524-549A-D8189CCCA2A7}" dt="2025-07-01T13:43:30.206" v="144" actId="20577"/>
          <ac:spMkLst>
            <pc:docMk/>
            <pc:sldMk cId="2187079393" sldId="257"/>
            <ac:spMk id="3" creationId="{F3277F4E-09BB-77C6-DE0A-462F1BD1F20E}"/>
          </ac:spMkLst>
        </pc:spChg>
      </pc:sldChg>
      <pc:sldChg chg="new">
        <pc:chgData name="Missy Orenda" userId="eb79ef61f48f020b" providerId="Windows Live" clId="Web-{8EE8000F-8BD1-A524-549A-D8189CCCA2A7}" dt="2025-07-01T13:31:05.195" v="9"/>
        <pc:sldMkLst>
          <pc:docMk/>
          <pc:sldMk cId="2106015855" sldId="258"/>
        </pc:sldMkLst>
      </pc:sldChg>
      <pc:sldChg chg="new">
        <pc:chgData name="Missy Orenda" userId="eb79ef61f48f020b" providerId="Windows Live" clId="Web-{8EE8000F-8BD1-A524-549A-D8189CCCA2A7}" dt="2025-07-01T13:31:06.226" v="10"/>
        <pc:sldMkLst>
          <pc:docMk/>
          <pc:sldMk cId="2075573335" sldId="259"/>
        </pc:sldMkLst>
      </pc:sldChg>
      <pc:sldChg chg="new">
        <pc:chgData name="Missy Orenda" userId="eb79ef61f48f020b" providerId="Windows Live" clId="Web-{8EE8000F-8BD1-A524-549A-D8189CCCA2A7}" dt="2025-07-01T13:31:07.507" v="11"/>
        <pc:sldMkLst>
          <pc:docMk/>
          <pc:sldMk cId="655887034" sldId="260"/>
        </pc:sldMkLst>
      </pc:sldChg>
      <pc:sldChg chg="modSp new">
        <pc:chgData name="Missy Orenda" userId="eb79ef61f48f020b" providerId="Windows Live" clId="Web-{8EE8000F-8BD1-A524-549A-D8189CCCA2A7}" dt="2025-07-01T13:37:55.569" v="81" actId="20577"/>
        <pc:sldMkLst>
          <pc:docMk/>
          <pc:sldMk cId="1340581032" sldId="261"/>
        </pc:sldMkLst>
        <pc:spChg chg="mod">
          <ac:chgData name="Missy Orenda" userId="eb79ef61f48f020b" providerId="Windows Live" clId="Web-{8EE8000F-8BD1-A524-549A-D8189CCCA2A7}" dt="2025-07-01T13:37:55.569" v="81" actId="20577"/>
          <ac:spMkLst>
            <pc:docMk/>
            <pc:sldMk cId="1340581032" sldId="261"/>
            <ac:spMk id="2" creationId="{1717AC7E-A35E-EA24-9FBD-743992E77A84}"/>
          </ac:spMkLst>
        </pc:spChg>
      </pc:sldChg>
      <pc:sldChg chg="modSp new">
        <pc:chgData name="Missy Orenda" userId="eb79ef61f48f020b" providerId="Windows Live" clId="Web-{8EE8000F-8BD1-A524-549A-D8189CCCA2A7}" dt="2025-07-01T13:38:19.976" v="92" actId="20577"/>
        <pc:sldMkLst>
          <pc:docMk/>
          <pc:sldMk cId="2360561522" sldId="262"/>
        </pc:sldMkLst>
        <pc:spChg chg="mod">
          <ac:chgData name="Missy Orenda" userId="eb79ef61f48f020b" providerId="Windows Live" clId="Web-{8EE8000F-8BD1-A524-549A-D8189CCCA2A7}" dt="2025-07-01T13:38:19.976" v="92" actId="20577"/>
          <ac:spMkLst>
            <pc:docMk/>
            <pc:sldMk cId="2360561522" sldId="262"/>
            <ac:spMk id="2" creationId="{192069DB-4092-09B5-F4EA-BD0F98880228}"/>
          </ac:spMkLst>
        </pc:spChg>
      </pc:sldChg>
      <pc:sldChg chg="modSp new">
        <pc:chgData name="Missy Orenda" userId="eb79ef61f48f020b" providerId="Windows Live" clId="Web-{8EE8000F-8BD1-A524-549A-D8189CCCA2A7}" dt="2025-07-01T13:44:25.802" v="178" actId="20577"/>
        <pc:sldMkLst>
          <pc:docMk/>
          <pc:sldMk cId="3671247063" sldId="263"/>
        </pc:sldMkLst>
        <pc:spChg chg="mod">
          <ac:chgData name="Missy Orenda" userId="eb79ef61f48f020b" providerId="Windows Live" clId="Web-{8EE8000F-8BD1-A524-549A-D8189CCCA2A7}" dt="2025-07-01T13:44:04.160" v="156" actId="20577"/>
          <ac:spMkLst>
            <pc:docMk/>
            <pc:sldMk cId="3671247063" sldId="263"/>
            <ac:spMk id="2" creationId="{BC49C297-1284-3BD2-E555-FF5C90BBCF8C}"/>
          </ac:spMkLst>
        </pc:spChg>
        <pc:spChg chg="mod">
          <ac:chgData name="Missy Orenda" userId="eb79ef61f48f020b" providerId="Windows Live" clId="Web-{8EE8000F-8BD1-A524-549A-D8189CCCA2A7}" dt="2025-07-01T13:44:25.802" v="178" actId="20577"/>
          <ac:spMkLst>
            <pc:docMk/>
            <pc:sldMk cId="3671247063" sldId="263"/>
            <ac:spMk id="3" creationId="{A01D4C46-CC2C-B0B2-E149-BD1B80B16E30}"/>
          </ac:spMkLst>
        </pc:spChg>
      </pc:sldChg>
    </pc:docChg>
  </pc:docChgLst>
  <pc:docChgLst>
    <pc:chgData name="Guest User" providerId="Windows Live" clId="Web-{A56462DC-56DF-40B0-8A46-169C77244B5E}"/>
    <pc:docChg chg="addSld delSld modSld">
      <pc:chgData name="Guest User" userId="" providerId="Windows Live" clId="Web-{A56462DC-56DF-40B0-8A46-169C77244B5E}" dt="2025-07-03T14:05:11.528" v="259"/>
      <pc:docMkLst>
        <pc:docMk/>
      </pc:docMkLst>
      <pc:sldChg chg="addSp delSp modSp">
        <pc:chgData name="Guest User" userId="" providerId="Windows Live" clId="Web-{A56462DC-56DF-40B0-8A46-169C77244B5E}" dt="2025-07-03T14:05:11.528" v="259"/>
        <pc:sldMkLst>
          <pc:docMk/>
          <pc:sldMk cId="655887034" sldId="260"/>
        </pc:sldMkLst>
      </pc:sldChg>
      <pc:sldChg chg="addSp modSp">
        <pc:chgData name="Guest User" userId="" providerId="Windows Live" clId="Web-{A56462DC-56DF-40B0-8A46-169C77244B5E}" dt="2025-07-03T14:04:42.089" v="247" actId="20577"/>
        <pc:sldMkLst>
          <pc:docMk/>
          <pc:sldMk cId="1845975998" sldId="264"/>
        </pc:sldMkLst>
        <pc:spChg chg="mod">
          <ac:chgData name="Guest User" userId="" providerId="Windows Live" clId="Web-{A56462DC-56DF-40B0-8A46-169C77244B5E}" dt="2025-07-03T14:02:22.661" v="114" actId="14100"/>
          <ac:spMkLst>
            <pc:docMk/>
            <pc:sldMk cId="1845975998" sldId="264"/>
            <ac:spMk id="4" creationId="{B87D17F9-E8FA-DA26-3F20-96F7E7A0D787}"/>
          </ac:spMkLst>
        </pc:spChg>
        <pc:spChg chg="add mod">
          <ac:chgData name="Guest User" userId="" providerId="Windows Live" clId="Web-{A56462DC-56DF-40B0-8A46-169C77244B5E}" dt="2025-07-03T14:03:09.460" v="178" actId="20577"/>
          <ac:spMkLst>
            <pc:docMk/>
            <pc:sldMk cId="1845975998" sldId="264"/>
            <ac:spMk id="9" creationId="{E4111DF1-72E3-6BEE-C152-C61B7BD6E39A}"/>
          </ac:spMkLst>
        </pc:spChg>
        <pc:spChg chg="add mod">
          <ac:chgData name="Guest User" userId="" providerId="Windows Live" clId="Web-{A56462DC-56DF-40B0-8A46-169C77244B5E}" dt="2025-07-03T14:04:06.197" v="200" actId="20577"/>
          <ac:spMkLst>
            <pc:docMk/>
            <pc:sldMk cId="1845975998" sldId="264"/>
            <ac:spMk id="11" creationId="{548AD5E6-20AD-34B3-E87B-919C6F910DEB}"/>
          </ac:spMkLst>
        </pc:spChg>
        <pc:spChg chg="add mod">
          <ac:chgData name="Guest User" userId="" providerId="Windows Live" clId="Web-{A56462DC-56DF-40B0-8A46-169C77244B5E}" dt="2025-07-03T14:04:42.089" v="247" actId="20577"/>
          <ac:spMkLst>
            <pc:docMk/>
            <pc:sldMk cId="1845975998" sldId="264"/>
            <ac:spMk id="13" creationId="{ADD12F82-910D-7B6B-FA8B-C272B09C68AA}"/>
          </ac:spMkLst>
        </pc:spChg>
      </pc:sldChg>
      <pc:sldChg chg="addSp delSp modSp new">
        <pc:chgData name="Guest User" userId="" providerId="Windows Live" clId="Web-{A56462DC-56DF-40B0-8A46-169C77244B5E}" dt="2025-07-03T13:53:26.404" v="36" actId="1076"/>
        <pc:sldMkLst>
          <pc:docMk/>
          <pc:sldMk cId="2961708735" sldId="271"/>
        </pc:sldMkLst>
        <pc:spChg chg="mod">
          <ac:chgData name="Guest User" userId="" providerId="Windows Live" clId="Web-{A56462DC-56DF-40B0-8A46-169C77244B5E}" dt="2025-07-03T13:51:44.791" v="14" actId="20577"/>
          <ac:spMkLst>
            <pc:docMk/>
            <pc:sldMk cId="2961708735" sldId="271"/>
            <ac:spMk id="2" creationId="{3CEAB513-8A2F-090B-EAE8-6F04E97192FB}"/>
          </ac:spMkLst>
        </pc:spChg>
        <pc:spChg chg="add mod">
          <ac:chgData name="Guest User" userId="" providerId="Windows Live" clId="Web-{A56462DC-56DF-40B0-8A46-169C77244B5E}" dt="2025-07-03T13:53:19.951" v="34" actId="1076"/>
          <ac:spMkLst>
            <pc:docMk/>
            <pc:sldMk cId="2961708735" sldId="271"/>
            <ac:spMk id="8" creationId="{4D5DC0DB-B51B-E273-AB7C-9DA58A780D50}"/>
          </ac:spMkLst>
        </pc:spChg>
        <pc:picChg chg="add mod ord">
          <ac:chgData name="Guest User" userId="" providerId="Windows Live" clId="Web-{A56462DC-56DF-40B0-8A46-169C77244B5E}" dt="2025-07-03T13:53:26.358" v="35" actId="1076"/>
          <ac:picMkLst>
            <pc:docMk/>
            <pc:sldMk cId="2961708735" sldId="271"/>
            <ac:picMk id="5" creationId="{1156CBCF-A4C9-D060-3F5A-A2B700EAFEA8}"/>
          </ac:picMkLst>
        </pc:picChg>
        <pc:picChg chg="add mod">
          <ac:chgData name="Guest User" userId="" providerId="Windows Live" clId="Web-{A56462DC-56DF-40B0-8A46-169C77244B5E}" dt="2025-07-03T13:53:26.404" v="36" actId="1076"/>
          <ac:picMkLst>
            <pc:docMk/>
            <pc:sldMk cId="2961708735" sldId="271"/>
            <ac:picMk id="6" creationId="{CB65B70B-68D4-55D9-782C-8704E496FDC2}"/>
          </ac:picMkLst>
        </pc:picChg>
      </pc:sldChg>
      <pc:sldChg chg="addSp delSp modSp new">
        <pc:chgData name="Guest User" userId="" providerId="Windows Live" clId="Web-{A56462DC-56DF-40B0-8A46-169C77244B5E}" dt="2025-07-03T13:55:00.705" v="57" actId="1076"/>
        <pc:sldMkLst>
          <pc:docMk/>
          <pc:sldMk cId="2533402240" sldId="272"/>
        </pc:sldMkLst>
        <pc:spChg chg="add mod">
          <ac:chgData name="Guest User" userId="" providerId="Windows Live" clId="Web-{A56462DC-56DF-40B0-8A46-169C77244B5E}" dt="2025-07-03T13:53:49.015" v="44"/>
          <ac:spMkLst>
            <pc:docMk/>
            <pc:sldMk cId="2533402240" sldId="272"/>
            <ac:spMk id="12" creationId="{EF847B1D-A698-4FC0-55F2-8121CCFF5058}"/>
          </ac:spMkLst>
        </pc:spChg>
        <pc:spChg chg="add">
          <ac:chgData name="Guest User" userId="" providerId="Windows Live" clId="Web-{A56462DC-56DF-40B0-8A46-169C77244B5E}" dt="2025-07-03T13:53:49.015" v="45"/>
          <ac:spMkLst>
            <pc:docMk/>
            <pc:sldMk cId="2533402240" sldId="272"/>
            <ac:spMk id="14" creationId="{34FF698F-D0D4-1519-A97E-2A3993AF35AD}"/>
          </ac:spMkLst>
        </pc:spChg>
        <pc:picChg chg="add mod">
          <ac:chgData name="Guest User" userId="" providerId="Windows Live" clId="Web-{A56462DC-56DF-40B0-8A46-169C77244B5E}" dt="2025-07-03T13:55:00.705" v="57" actId="1076"/>
          <ac:picMkLst>
            <pc:docMk/>
            <pc:sldMk cId="2533402240" sldId="272"/>
            <ac:picMk id="16" creationId="{32B53D79-7570-BE09-0E03-A44843DE29D4}"/>
          </ac:picMkLst>
        </pc:picChg>
        <pc:picChg chg="add mod">
          <ac:chgData name="Guest User" userId="" providerId="Windows Live" clId="Web-{A56462DC-56DF-40B0-8A46-169C77244B5E}" dt="2025-07-03T13:54:58.033" v="56" actId="1076"/>
          <ac:picMkLst>
            <pc:docMk/>
            <pc:sldMk cId="2533402240" sldId="272"/>
            <ac:picMk id="17" creationId="{090A4B1A-659F-02B4-29A7-F5DECD7CDD1E}"/>
          </ac:picMkLst>
        </pc:picChg>
      </pc:sldChg>
      <pc:sldChg chg="addSp modSp new">
        <pc:chgData name="Guest User" userId="" providerId="Windows Live" clId="Web-{A56462DC-56DF-40B0-8A46-169C77244B5E}" dt="2025-07-03T13:55:53.192" v="78" actId="1076"/>
        <pc:sldMkLst>
          <pc:docMk/>
          <pc:sldMk cId="3538315025" sldId="273"/>
        </pc:sldMkLst>
        <pc:spChg chg="mod">
          <ac:chgData name="Guest User" userId="" providerId="Windows Live" clId="Web-{A56462DC-56DF-40B0-8A46-169C77244B5E}" dt="2025-07-03T13:55:14.909" v="59" actId="20577"/>
          <ac:spMkLst>
            <pc:docMk/>
            <pc:sldMk cId="3538315025" sldId="273"/>
            <ac:spMk id="2" creationId="{51C83E9E-924E-6D97-698D-36E85B450099}"/>
          </ac:spMkLst>
        </pc:spChg>
        <pc:spChg chg="mod">
          <ac:chgData name="Guest User" userId="" providerId="Windows Live" clId="Web-{A56462DC-56DF-40B0-8A46-169C77244B5E}" dt="2025-07-03T13:55:53.192" v="78" actId="1076"/>
          <ac:spMkLst>
            <pc:docMk/>
            <pc:sldMk cId="3538315025" sldId="273"/>
            <ac:spMk id="3" creationId="{1E55D87A-B887-6B6B-D9A2-49C86C8EBFD9}"/>
          </ac:spMkLst>
        </pc:spChg>
        <pc:picChg chg="add mod">
          <ac:chgData name="Guest User" userId="" providerId="Windows Live" clId="Web-{A56462DC-56DF-40B0-8A46-169C77244B5E}" dt="2025-07-03T13:55:48.129" v="77" actId="1076"/>
          <ac:picMkLst>
            <pc:docMk/>
            <pc:sldMk cId="3538315025" sldId="273"/>
            <ac:picMk id="5" creationId="{2FE63BF4-B3BC-EF27-B710-4E4D58EACC91}"/>
          </ac:picMkLst>
        </pc:picChg>
      </pc:sldChg>
      <pc:sldChg chg="addSp delSp modSp new">
        <pc:chgData name="Guest User" userId="" providerId="Windows Live" clId="Web-{A56462DC-56DF-40B0-8A46-169C77244B5E}" dt="2025-07-03T14:01:38.066" v="106" actId="20577"/>
        <pc:sldMkLst>
          <pc:docMk/>
          <pc:sldMk cId="3067083294" sldId="274"/>
        </pc:sldMkLst>
        <pc:spChg chg="mod">
          <ac:chgData name="Guest User" userId="" providerId="Windows Live" clId="Web-{A56462DC-56DF-40B0-8A46-169C77244B5E}" dt="2025-07-03T14:01:24.237" v="85" actId="20577"/>
          <ac:spMkLst>
            <pc:docMk/>
            <pc:sldMk cId="3067083294" sldId="274"/>
            <ac:spMk id="2" creationId="{5B988159-72C3-C4E8-807D-2DEC8A6E3802}"/>
          </ac:spMkLst>
        </pc:spChg>
        <pc:spChg chg="add mod">
          <ac:chgData name="Guest User" userId="" providerId="Windows Live" clId="Web-{A56462DC-56DF-40B0-8A46-169C77244B5E}" dt="2025-07-03T14:01:38.066" v="106" actId="20577"/>
          <ac:spMkLst>
            <pc:docMk/>
            <pc:sldMk cId="3067083294" sldId="274"/>
            <ac:spMk id="8" creationId="{3E30926E-B812-0F65-2A36-0A1D33A6D866}"/>
          </ac:spMkLst>
        </pc:spChg>
        <pc:picChg chg="add mod ord">
          <ac:chgData name="Guest User" userId="" providerId="Windows Live" clId="Web-{A56462DC-56DF-40B0-8A46-169C77244B5E}" dt="2025-07-03T13:57:30.477" v="82" actId="1076"/>
          <ac:picMkLst>
            <pc:docMk/>
            <pc:sldMk cId="3067083294" sldId="274"/>
            <ac:picMk id="5" creationId="{0438F966-672D-1CC6-3456-2EC7D20810F0}"/>
          </ac:picMkLst>
        </pc:picChg>
        <pc:picChg chg="add mod">
          <ac:chgData name="Guest User" userId="" providerId="Windows Live" clId="Web-{A56462DC-56DF-40B0-8A46-169C77244B5E}" dt="2025-07-03T13:57:42.478" v="84" actId="1076"/>
          <ac:picMkLst>
            <pc:docMk/>
            <pc:sldMk cId="3067083294" sldId="274"/>
            <ac:picMk id="6" creationId="{754D7847-C7A9-41B0-4CA5-8FB465C79017}"/>
          </ac:picMkLst>
        </pc:picChg>
      </pc:sldChg>
      <pc:sldChg chg="new del">
        <pc:chgData name="Guest User" userId="" providerId="Windows Live" clId="Web-{A56462DC-56DF-40B0-8A46-169C77244B5E}" dt="2025-07-03T14:03:23.289" v="180"/>
        <pc:sldMkLst>
          <pc:docMk/>
          <pc:sldMk cId="3860292594" sldId="275"/>
        </pc:sldMkLst>
      </pc:sldChg>
    </pc:docChg>
  </pc:docChgLst>
  <pc:docChgLst>
    <pc:chgData name="Missy Orenda" userId="eb79ef61f48f020b" providerId="Windows Live" clId="Web-{ED1677B3-80C5-E2AB-8F8C-B400FC4D3E26}"/>
    <pc:docChg chg="modSld">
      <pc:chgData name="Missy Orenda" userId="eb79ef61f48f020b" providerId="Windows Live" clId="Web-{ED1677B3-80C5-E2AB-8F8C-B400FC4D3E26}" dt="2025-07-01T13:29:46.347" v="58" actId="20577"/>
      <pc:docMkLst>
        <pc:docMk/>
      </pc:docMkLst>
      <pc:sldChg chg="modSp">
        <pc:chgData name="Missy Orenda" userId="eb79ef61f48f020b" providerId="Windows Live" clId="Web-{ED1677B3-80C5-E2AB-8F8C-B400FC4D3E26}" dt="2025-07-01T13:29:46.347" v="58" actId="20577"/>
        <pc:sldMkLst>
          <pc:docMk/>
          <pc:sldMk cId="1577499883" sldId="256"/>
        </pc:sldMkLst>
        <pc:spChg chg="mod">
          <ac:chgData name="Missy Orenda" userId="eb79ef61f48f020b" providerId="Windows Live" clId="Web-{ED1677B3-80C5-E2AB-8F8C-B400FC4D3E26}" dt="2025-07-01T13:29:46.347" v="58" actId="20577"/>
          <ac:spMkLst>
            <pc:docMk/>
            <pc:sldMk cId="1577499883" sldId="256"/>
            <ac:spMk id="3" creationId="{00000000-0000-0000-0000-000000000000}"/>
          </ac:spMkLst>
        </pc:spChg>
      </pc:sldChg>
    </pc:docChg>
  </pc:docChgLst>
  <pc:docChgLst>
    <pc:chgData name="Gastbenutzer" providerId="Windows Live" clId="Web-{10BE299F-4CCC-06D5-6C79-3B7CFE8C9579}"/>
    <pc:docChg chg="modSld">
      <pc:chgData name="Gastbenutzer" userId="" providerId="Windows Live" clId="Web-{10BE299F-4CCC-06D5-6C79-3B7CFE8C9579}" dt="2025-07-03T14:01:26.909" v="15"/>
      <pc:docMkLst>
        <pc:docMk/>
      </pc:docMkLst>
      <pc:sldChg chg="mod modShow">
        <pc:chgData name="Gastbenutzer" userId="" providerId="Windows Live" clId="Web-{10BE299F-4CCC-06D5-6C79-3B7CFE8C9579}" dt="2025-07-03T13:50:32.586" v="6"/>
        <pc:sldMkLst>
          <pc:docMk/>
          <pc:sldMk cId="2187079393" sldId="257"/>
        </pc:sldMkLst>
      </pc:sldChg>
      <pc:sldChg chg="modSp">
        <pc:chgData name="Gastbenutzer" userId="" providerId="Windows Live" clId="Web-{10BE299F-4CCC-06D5-6C79-3B7CFE8C9579}" dt="2025-07-03T13:57:24.884" v="12" actId="20577"/>
        <pc:sldMkLst>
          <pc:docMk/>
          <pc:sldMk cId="2106015855" sldId="258"/>
        </pc:sldMkLst>
        <pc:spChg chg="mod">
          <ac:chgData name="Gastbenutzer" userId="" providerId="Windows Live" clId="Web-{10BE299F-4CCC-06D5-6C79-3B7CFE8C9579}" dt="2025-07-03T13:57:24.884" v="12" actId="20577"/>
          <ac:spMkLst>
            <pc:docMk/>
            <pc:sldMk cId="2106015855" sldId="258"/>
            <ac:spMk id="3" creationId="{145D9505-8D5B-2E67-5D8A-EA76529C43F2}"/>
          </ac:spMkLst>
        </pc:spChg>
      </pc:sldChg>
      <pc:sldChg chg="mod modShow">
        <pc:chgData name="Gastbenutzer" userId="" providerId="Windows Live" clId="Web-{10BE299F-4CCC-06D5-6C79-3B7CFE8C9579}" dt="2025-07-03T13:52:01.715" v="7"/>
        <pc:sldMkLst>
          <pc:docMk/>
          <pc:sldMk cId="655887034" sldId="260"/>
        </pc:sldMkLst>
      </pc:sldChg>
      <pc:sldChg chg="modSp">
        <pc:chgData name="Gastbenutzer" userId="" providerId="Windows Live" clId="Web-{10BE299F-4CCC-06D5-6C79-3B7CFE8C9579}" dt="2025-07-03T13:50:19.742" v="5" actId="20577"/>
        <pc:sldMkLst>
          <pc:docMk/>
          <pc:sldMk cId="3671247063" sldId="263"/>
        </pc:sldMkLst>
        <pc:spChg chg="mod">
          <ac:chgData name="Gastbenutzer" userId="" providerId="Windows Live" clId="Web-{10BE299F-4CCC-06D5-6C79-3B7CFE8C9579}" dt="2025-07-03T13:50:19.742" v="5" actId="20577"/>
          <ac:spMkLst>
            <pc:docMk/>
            <pc:sldMk cId="3671247063" sldId="263"/>
            <ac:spMk id="2" creationId="{BC49C297-1284-3BD2-E555-FF5C90BBCF8C}"/>
          </ac:spMkLst>
        </pc:spChg>
      </pc:sldChg>
      <pc:sldChg chg="delSp modSp">
        <pc:chgData name="Gastbenutzer" userId="" providerId="Windows Live" clId="Web-{10BE299F-4CCC-06D5-6C79-3B7CFE8C9579}" dt="2025-07-03T14:01:26.909" v="15"/>
        <pc:sldMkLst>
          <pc:docMk/>
          <pc:sldMk cId="1845975998" sldId="264"/>
        </pc:sldMkLst>
      </pc:sldChg>
      <pc:sldChg chg="modSp">
        <pc:chgData name="Gastbenutzer" userId="" providerId="Windows Live" clId="Web-{10BE299F-4CCC-06D5-6C79-3B7CFE8C9579}" dt="2025-07-03T13:50:03.741" v="2" actId="20577"/>
        <pc:sldMkLst>
          <pc:docMk/>
          <pc:sldMk cId="1854034494" sldId="265"/>
        </pc:sldMkLst>
        <pc:spChg chg="mod">
          <ac:chgData name="Gastbenutzer" userId="" providerId="Windows Live" clId="Web-{10BE299F-4CCC-06D5-6C79-3B7CFE8C9579}" dt="2025-07-03T13:50:03.741" v="2" actId="20577"/>
          <ac:spMkLst>
            <pc:docMk/>
            <pc:sldMk cId="1854034494" sldId="265"/>
            <ac:spMk id="2" creationId="{2ACA56A4-A327-A8E9-BA27-261D0BF7271C}"/>
          </ac:spMkLst>
        </pc:spChg>
      </pc:sldChg>
    </pc:docChg>
  </pc:docChgLst>
  <pc:docChgLst>
    <pc:chgData clId="Web-{B7B5D69F-DE79-740F-6B50-662BDE79A761}"/>
    <pc:docChg chg="modSld">
      <pc:chgData name="" userId="" providerId="" clId="Web-{B7B5D69F-DE79-740F-6B50-662BDE79A761}" dt="2025-07-02T20:38:20.135" v="2" actId="20577"/>
      <pc:docMkLst>
        <pc:docMk/>
      </pc:docMkLst>
      <pc:sldChg chg="modSp">
        <pc:chgData name="" userId="" providerId="" clId="Web-{B7B5D69F-DE79-740F-6B50-662BDE79A761}" dt="2025-07-02T20:38:20.135" v="2" actId="20577"/>
        <pc:sldMkLst>
          <pc:docMk/>
          <pc:sldMk cId="1577499883" sldId="256"/>
        </pc:sldMkLst>
        <pc:spChg chg="mod">
          <ac:chgData name="" userId="" providerId="" clId="Web-{B7B5D69F-DE79-740F-6B50-662BDE79A761}" dt="2025-07-02T20:38:20.135" v="2" actId="20577"/>
          <ac:spMkLst>
            <pc:docMk/>
            <pc:sldMk cId="1577499883" sldId="256"/>
            <ac:spMk id="5" creationId="{97E23ADC-2175-9B28-A498-D717738E0C85}"/>
          </ac:spMkLst>
        </pc:spChg>
      </pc:sldChg>
    </pc:docChg>
  </pc:docChgLst>
  <pc:docChgLst>
    <pc:chgData name="Guest User" providerId="Windows Live" clId="Web-{8151D59D-625A-5B8B-1189-7AD044F179D0}"/>
    <pc:docChg chg="modSld">
      <pc:chgData name="Guest User" userId="" providerId="Windows Live" clId="Web-{8151D59D-625A-5B8B-1189-7AD044F179D0}" dt="2025-07-03T14:12:12.191" v="3" actId="20577"/>
      <pc:docMkLst>
        <pc:docMk/>
      </pc:docMkLst>
      <pc:sldChg chg="modSp">
        <pc:chgData name="Guest User" userId="" providerId="Windows Live" clId="Web-{8151D59D-625A-5B8B-1189-7AD044F179D0}" dt="2025-07-03T14:12:12.191" v="3" actId="20577"/>
        <pc:sldMkLst>
          <pc:docMk/>
          <pc:sldMk cId="1845975998" sldId="264"/>
        </pc:sldMkLst>
        <pc:spChg chg="mod">
          <ac:chgData name="Guest User" userId="" providerId="Windows Live" clId="Web-{8151D59D-625A-5B8B-1189-7AD044F179D0}" dt="2025-07-03T14:12:12.191" v="3" actId="20577"/>
          <ac:spMkLst>
            <pc:docMk/>
            <pc:sldMk cId="1845975998" sldId="264"/>
            <ac:spMk id="11" creationId="{548AD5E6-20AD-34B3-E87B-919C6F910DEB}"/>
          </ac:spMkLst>
        </pc:spChg>
      </pc:sldChg>
    </pc:docChg>
  </pc:docChgLst>
  <pc:docChgLst>
    <pc:chgData name="Missy Orenda" userId="eb79ef61f48f020b" providerId="Windows Live" clId="Web-{04F280C1-426D-2805-B4A8-B037BD50258A}"/>
    <pc:docChg chg="mod addSld modSld sldOrd modMainMaster">
      <pc:chgData name="Missy Orenda" userId="eb79ef61f48f020b" providerId="Windows Live" clId="Web-{04F280C1-426D-2805-B4A8-B037BD50258A}" dt="2025-07-02T13:22:17.180" v="373" actId="20577"/>
      <pc:docMkLst>
        <pc:docMk/>
      </pc:docMkLst>
      <pc:sldChg chg="modSp">
        <pc:chgData name="Missy Orenda" userId="eb79ef61f48f020b" providerId="Windows Live" clId="Web-{04F280C1-426D-2805-B4A8-B037BD50258A}" dt="2025-07-01T13:44:58.960" v="4" actId="20577"/>
        <pc:sldMkLst>
          <pc:docMk/>
          <pc:sldMk cId="1577499883" sldId="256"/>
        </pc:sldMkLst>
        <pc:spChg chg="mod">
          <ac:chgData name="Missy Orenda" userId="eb79ef61f48f020b" providerId="Windows Live" clId="Web-{04F280C1-426D-2805-B4A8-B037BD50258A}" dt="2025-07-01T13:44:58.960" v="4" actId="20577"/>
          <ac:spMkLst>
            <pc:docMk/>
            <pc:sldMk cId="1577499883" sldId="256"/>
            <ac:spMk id="5" creationId="{97E23ADC-2175-9B28-A498-D717738E0C85}"/>
          </ac:spMkLst>
        </pc:spChg>
      </pc:sldChg>
      <pc:sldChg chg="addSp modSp">
        <pc:chgData name="Missy Orenda" userId="eb79ef61f48f020b" providerId="Windows Live" clId="Web-{04F280C1-426D-2805-B4A8-B037BD50258A}" dt="2025-07-02T13:17:54.650" v="347"/>
        <pc:sldMkLst>
          <pc:docMk/>
          <pc:sldMk cId="2187079393" sldId="257"/>
        </pc:sldMkLst>
        <pc:spChg chg="add mod">
          <ac:chgData name="Missy Orenda" userId="eb79ef61f48f020b" providerId="Windows Live" clId="Web-{04F280C1-426D-2805-B4A8-B037BD50258A}" dt="2025-07-02T13:17:54.650" v="347"/>
          <ac:spMkLst>
            <pc:docMk/>
            <pc:sldMk cId="2187079393" sldId="257"/>
            <ac:spMk id="4" creationId="{5535A23A-22ED-2446-1C8D-053159C6B583}"/>
          </ac:spMkLst>
        </pc:spChg>
      </pc:sldChg>
      <pc:sldChg chg="addSp modSp">
        <pc:chgData name="Missy Orenda" userId="eb79ef61f48f020b" providerId="Windows Live" clId="Web-{04F280C1-426D-2805-B4A8-B037BD50258A}" dt="2025-07-02T13:17:54.650" v="347"/>
        <pc:sldMkLst>
          <pc:docMk/>
          <pc:sldMk cId="2106015855" sldId="258"/>
        </pc:sldMkLst>
        <pc:spChg chg="add mod">
          <ac:chgData name="Missy Orenda" userId="eb79ef61f48f020b" providerId="Windows Live" clId="Web-{04F280C1-426D-2805-B4A8-B037BD50258A}" dt="2025-07-02T13:17:54.650" v="347"/>
          <ac:spMkLst>
            <pc:docMk/>
            <pc:sldMk cId="2106015855" sldId="258"/>
            <ac:spMk id="4" creationId="{4742FBEA-A8C6-65D2-C639-5C71BF34CABC}"/>
          </ac:spMkLst>
        </pc:spChg>
      </pc:sldChg>
      <pc:sldChg chg="addSp modSp">
        <pc:chgData name="Missy Orenda" userId="eb79ef61f48f020b" providerId="Windows Live" clId="Web-{04F280C1-426D-2805-B4A8-B037BD50258A}" dt="2025-07-02T13:17:54.650" v="347"/>
        <pc:sldMkLst>
          <pc:docMk/>
          <pc:sldMk cId="2075573335" sldId="259"/>
        </pc:sldMkLst>
        <pc:spChg chg="add mod">
          <ac:chgData name="Missy Orenda" userId="eb79ef61f48f020b" providerId="Windows Live" clId="Web-{04F280C1-426D-2805-B4A8-B037BD50258A}" dt="2025-07-02T13:17:54.650" v="347"/>
          <ac:spMkLst>
            <pc:docMk/>
            <pc:sldMk cId="2075573335" sldId="259"/>
            <ac:spMk id="3" creationId="{D4EEAC2C-FEE6-12F5-4A48-F990413A2310}"/>
          </ac:spMkLst>
        </pc:spChg>
      </pc:sldChg>
      <pc:sldChg chg="addSp modSp ord">
        <pc:chgData name="Missy Orenda" userId="eb79ef61f48f020b" providerId="Windows Live" clId="Web-{04F280C1-426D-2805-B4A8-B037BD50258A}" dt="2025-07-02T13:17:54.650" v="347"/>
        <pc:sldMkLst>
          <pc:docMk/>
          <pc:sldMk cId="655887034" sldId="260"/>
        </pc:sldMkLst>
      </pc:sldChg>
      <pc:sldChg chg="addSp modSp">
        <pc:chgData name="Missy Orenda" userId="eb79ef61f48f020b" providerId="Windows Live" clId="Web-{04F280C1-426D-2805-B4A8-B037BD50258A}" dt="2025-07-02T13:17:54.650" v="347"/>
        <pc:sldMkLst>
          <pc:docMk/>
          <pc:sldMk cId="1340581032" sldId="261"/>
        </pc:sldMkLst>
        <pc:spChg chg="add mod">
          <ac:chgData name="Missy Orenda" userId="eb79ef61f48f020b" providerId="Windows Live" clId="Web-{04F280C1-426D-2805-B4A8-B037BD50258A}" dt="2025-07-02T13:17:54.650" v="347"/>
          <ac:spMkLst>
            <pc:docMk/>
            <pc:sldMk cId="1340581032" sldId="261"/>
            <ac:spMk id="4" creationId="{C7AD3D9C-70DD-E419-DB24-453B7FE82203}"/>
          </ac:spMkLst>
        </pc:spChg>
      </pc:sldChg>
      <pc:sldChg chg="addSp modSp">
        <pc:chgData name="Missy Orenda" userId="eb79ef61f48f020b" providerId="Windows Live" clId="Web-{04F280C1-426D-2805-B4A8-B037BD50258A}" dt="2025-07-02T13:17:54.650" v="347"/>
        <pc:sldMkLst>
          <pc:docMk/>
          <pc:sldMk cId="2360561522" sldId="262"/>
        </pc:sldMkLst>
        <pc:spChg chg="add mod">
          <ac:chgData name="Missy Orenda" userId="eb79ef61f48f020b" providerId="Windows Live" clId="Web-{04F280C1-426D-2805-B4A8-B037BD50258A}" dt="2025-07-02T13:17:54.650" v="347"/>
          <ac:spMkLst>
            <pc:docMk/>
            <pc:sldMk cId="2360561522" sldId="262"/>
            <ac:spMk id="4" creationId="{80C5E20B-8A18-180D-67EC-4E570B417F3C}"/>
          </ac:spMkLst>
        </pc:spChg>
      </pc:sldChg>
      <pc:sldChg chg="addSp delSp modSp">
        <pc:chgData name="Missy Orenda" userId="eb79ef61f48f020b" providerId="Windows Live" clId="Web-{04F280C1-426D-2805-B4A8-B037BD50258A}" dt="2025-07-02T13:22:17.180" v="373" actId="20577"/>
        <pc:sldMkLst>
          <pc:docMk/>
          <pc:sldMk cId="3671247063" sldId="263"/>
        </pc:sldMkLst>
        <pc:spChg chg="mod">
          <ac:chgData name="Missy Orenda" userId="eb79ef61f48f020b" providerId="Windows Live" clId="Web-{04F280C1-426D-2805-B4A8-B037BD50258A}" dt="2025-07-01T13:56:04.732" v="154" actId="20577"/>
          <ac:spMkLst>
            <pc:docMk/>
            <pc:sldMk cId="3671247063" sldId="263"/>
            <ac:spMk id="2" creationId="{BC49C297-1284-3BD2-E555-FF5C90BBCF8C}"/>
          </ac:spMkLst>
        </pc:spChg>
        <pc:spChg chg="mod">
          <ac:chgData name="Missy Orenda" userId="eb79ef61f48f020b" providerId="Windows Live" clId="Web-{04F280C1-426D-2805-B4A8-B037BD50258A}" dt="2025-07-02T13:22:17.180" v="373" actId="20577"/>
          <ac:spMkLst>
            <pc:docMk/>
            <pc:sldMk cId="3671247063" sldId="263"/>
            <ac:spMk id="3" creationId="{A01D4C46-CC2C-B0B2-E149-BD1B80B16E30}"/>
          </ac:spMkLst>
        </pc:spChg>
        <pc:spChg chg="add mod">
          <ac:chgData name="Missy Orenda" userId="eb79ef61f48f020b" providerId="Windows Live" clId="Web-{04F280C1-426D-2805-B4A8-B037BD50258A}" dt="2025-07-02T13:17:37.461" v="345"/>
          <ac:spMkLst>
            <pc:docMk/>
            <pc:sldMk cId="3671247063" sldId="263"/>
            <ac:spMk id="5" creationId="{A1745FDF-7DFC-9489-4C3F-3AAAD33F6FE8}"/>
          </ac:spMkLst>
        </pc:spChg>
        <pc:picChg chg="add mod">
          <ac:chgData name="Missy Orenda" userId="eb79ef61f48f020b" providerId="Windows Live" clId="Web-{04F280C1-426D-2805-B4A8-B037BD50258A}" dt="2025-07-02T13:18:31.183" v="354" actId="1076"/>
          <ac:picMkLst>
            <pc:docMk/>
            <pc:sldMk cId="3671247063" sldId="263"/>
            <ac:picMk id="4" creationId="{E3233C05-8239-FB3E-BE13-BB6F47B6F178}"/>
          </ac:picMkLst>
        </pc:picChg>
        <pc:picChg chg="add mod">
          <ac:chgData name="Missy Orenda" userId="eb79ef61f48f020b" providerId="Windows Live" clId="Web-{04F280C1-426D-2805-B4A8-B037BD50258A}" dt="2025-07-02T13:21:05.942" v="367" actId="1076"/>
          <ac:picMkLst>
            <pc:docMk/>
            <pc:sldMk cId="3671247063" sldId="263"/>
            <ac:picMk id="7" creationId="{A2002F70-F03F-80E0-3AAC-90A5CB032470}"/>
          </ac:picMkLst>
        </pc:picChg>
      </pc:sldChg>
      <pc:sldChg chg="addSp modSp new">
        <pc:chgData name="Missy Orenda" userId="eb79ef61f48f020b" providerId="Windows Live" clId="Web-{04F280C1-426D-2805-B4A8-B037BD50258A}" dt="2025-07-02T13:17:54.650" v="347"/>
        <pc:sldMkLst>
          <pc:docMk/>
          <pc:sldMk cId="1845975998" sldId="264"/>
        </pc:sldMkLst>
        <pc:spChg chg="mod">
          <ac:chgData name="Missy Orenda" userId="eb79ef61f48f020b" providerId="Windows Live" clId="Web-{04F280C1-426D-2805-B4A8-B037BD50258A}" dt="2025-07-01T13:46:37.932" v="49" actId="20577"/>
          <ac:spMkLst>
            <pc:docMk/>
            <pc:sldMk cId="1845975998" sldId="264"/>
            <ac:spMk id="2" creationId="{91BDB320-FDE0-B3EE-B490-FF2FE9740BFF}"/>
          </ac:spMkLst>
        </pc:spChg>
        <pc:spChg chg="mod">
          <ac:chgData name="Missy Orenda" userId="eb79ef61f48f020b" providerId="Windows Live" clId="Web-{04F280C1-426D-2805-B4A8-B037BD50258A}" dt="2025-07-01T13:46:45.448" v="51" actId="20577"/>
          <ac:spMkLst>
            <pc:docMk/>
            <pc:sldMk cId="1845975998" sldId="264"/>
            <ac:spMk id="3" creationId="{CFC5514E-1F49-3571-D3B4-ECD46F4E0276}"/>
          </ac:spMkLst>
        </pc:spChg>
        <pc:spChg chg="mod">
          <ac:chgData name="Missy Orenda" userId="eb79ef61f48f020b" providerId="Windows Live" clId="Web-{04F280C1-426D-2805-B4A8-B037BD50258A}" dt="2025-07-01T13:55:17.543" v="138" actId="20577"/>
          <ac:spMkLst>
            <pc:docMk/>
            <pc:sldMk cId="1845975998" sldId="264"/>
            <ac:spMk id="4" creationId="{B87D17F9-E8FA-DA26-3F20-96F7E7A0D787}"/>
          </ac:spMkLst>
        </pc:spChg>
        <pc:spChg chg="add mod">
          <ac:chgData name="Missy Orenda" userId="eb79ef61f48f020b" providerId="Windows Live" clId="Web-{04F280C1-426D-2805-B4A8-B037BD50258A}" dt="2025-07-02T13:17:54.650" v="347"/>
          <ac:spMkLst>
            <pc:docMk/>
            <pc:sldMk cId="1845975998" sldId="264"/>
            <ac:spMk id="7" creationId="{272D6E6D-10A3-0433-A9B8-7C3AC7162A18}"/>
          </ac:spMkLst>
        </pc:spChg>
      </pc:sldChg>
      <pc:sldChg chg="addSp delSp modSp new">
        <pc:chgData name="Missy Orenda" userId="eb79ef61f48f020b" providerId="Windows Live" clId="Web-{04F280C1-426D-2805-B4A8-B037BD50258A}" dt="2025-07-02T13:17:54.650" v="347"/>
        <pc:sldMkLst>
          <pc:docMk/>
          <pc:sldMk cId="1854034494" sldId="265"/>
        </pc:sldMkLst>
        <pc:spChg chg="add del mod">
          <ac:chgData name="Missy Orenda" userId="eb79ef61f48f020b" providerId="Windows Live" clId="Web-{04F280C1-426D-2805-B4A8-B037BD50258A}" dt="2025-07-02T12:27:12.582" v="190" actId="20577"/>
          <ac:spMkLst>
            <pc:docMk/>
            <pc:sldMk cId="1854034494" sldId="265"/>
            <ac:spMk id="2" creationId="{2ACA56A4-A327-A8E9-BA27-261D0BF7271C}"/>
          </ac:spMkLst>
        </pc:spChg>
        <pc:spChg chg="mod">
          <ac:chgData name="Missy Orenda" userId="eb79ef61f48f020b" providerId="Windows Live" clId="Web-{04F280C1-426D-2805-B4A8-B037BD50258A}" dt="2025-07-02T12:56:11.686" v="341" actId="20577"/>
          <ac:spMkLst>
            <pc:docMk/>
            <pc:sldMk cId="1854034494" sldId="265"/>
            <ac:spMk id="3" creationId="{DBCE4F2B-B23B-91D3-9185-1D4D99D7B955}"/>
          </ac:spMkLst>
        </pc:spChg>
        <pc:spChg chg="add mod">
          <ac:chgData name="Missy Orenda" userId="eb79ef61f48f020b" providerId="Windows Live" clId="Web-{04F280C1-426D-2805-B4A8-B037BD50258A}" dt="2025-07-02T13:17:54.650" v="347"/>
          <ac:spMkLst>
            <pc:docMk/>
            <pc:sldMk cId="1854034494" sldId="265"/>
            <ac:spMk id="5" creationId="{865EEDF4-8797-F82F-9334-604B13A485DD}"/>
          </ac:spMkLst>
        </pc:spChg>
        <pc:picChg chg="add mod">
          <ac:chgData name="Missy Orenda" userId="eb79ef61f48f020b" providerId="Windows Live" clId="Web-{04F280C1-426D-2805-B4A8-B037BD50258A}" dt="2025-07-02T12:52:11.392" v="298" actId="1076"/>
          <ac:picMkLst>
            <pc:docMk/>
            <pc:sldMk cId="1854034494" sldId="265"/>
            <ac:picMk id="4" creationId="{0052E41D-9B2A-6649-E5D9-679A2D3DB3ED}"/>
          </ac:picMkLst>
        </pc:picChg>
      </pc:sldChg>
      <pc:sldMasterChg chg="mod modSldLayout">
        <pc:chgData name="Missy Orenda" userId="eb79ef61f48f020b" providerId="Windows Live" clId="Web-{04F280C1-426D-2805-B4A8-B037BD50258A}" dt="2025-07-02T13:18:08.885" v="352"/>
        <pc:sldMasterMkLst>
          <pc:docMk/>
          <pc:sldMasterMk cId="594725491" sldId="2147483648"/>
        </pc:sldMasterMkLst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4043166929" sldId="2147483649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3433200589" sldId="2147483650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2835585648" sldId="2147483651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742901757" sldId="2147483652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2024084034" sldId="2147483653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2440206447" sldId="2147483654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3087692832" sldId="2147483655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3453883237" sldId="2147483656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2509888776" sldId="2147483657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1699206799" sldId="2147483658"/>
          </pc:sldLayoutMkLst>
        </pc:sldLayoutChg>
        <pc:sldLayoutChg chg="mod">
          <pc:chgData name="Missy Orenda" userId="eb79ef61f48f020b" providerId="Windows Live" clId="Web-{04F280C1-426D-2805-B4A8-B037BD50258A}" dt="2025-07-02T13:18:08.885" v="352"/>
          <pc:sldLayoutMkLst>
            <pc:docMk/>
            <pc:sldMasterMk cId="594725491" sldId="2147483648"/>
            <pc:sldLayoutMk cId="2809958959" sldId="2147483659"/>
          </pc:sldLayoutMkLst>
        </pc:sldLayoutChg>
      </pc:sldMasterChg>
    </pc:docChg>
  </pc:docChgLst>
  <pc:docChgLst>
    <pc:chgData name="Gastbenutzer" providerId="Windows Live" clId="Web-{3F543191-9E15-5A47-A353-3DB7EA978F95}"/>
    <pc:docChg chg="modSld">
      <pc:chgData name="Gastbenutzer" userId="" providerId="Windows Live" clId="Web-{3F543191-9E15-5A47-A353-3DB7EA978F95}" dt="2025-07-03T08:10:58.930" v="1" actId="14100"/>
      <pc:docMkLst>
        <pc:docMk/>
      </pc:docMkLst>
      <pc:sldChg chg="modSp">
        <pc:chgData name="Gastbenutzer" userId="" providerId="Windows Live" clId="Web-{3F543191-9E15-5A47-A353-3DB7EA978F95}" dt="2025-07-03T08:10:58.930" v="1" actId="14100"/>
        <pc:sldMkLst>
          <pc:docMk/>
          <pc:sldMk cId="2075573335" sldId="259"/>
        </pc:sldMkLst>
        <pc:spChg chg="mod">
          <ac:chgData name="Gastbenutzer" userId="" providerId="Windows Live" clId="Web-{3F543191-9E15-5A47-A353-3DB7EA978F95}" dt="2025-07-03T08:10:50.008" v="0" actId="14100"/>
          <ac:spMkLst>
            <pc:docMk/>
            <pc:sldMk cId="2075573335" sldId="259"/>
            <ac:spMk id="5" creationId="{EDAB0FCF-7EC4-1A71-68E4-A2F7925EECC3}"/>
          </ac:spMkLst>
        </pc:spChg>
        <pc:picChg chg="mod">
          <ac:chgData name="Gastbenutzer" userId="" providerId="Windows Live" clId="Web-{3F543191-9E15-5A47-A353-3DB7EA978F95}" dt="2025-07-03T08:10:58.930" v="1" actId="14100"/>
          <ac:picMkLst>
            <pc:docMk/>
            <pc:sldMk cId="2075573335" sldId="259"/>
            <ac:picMk id="4" creationId="{61BB7C10-0D07-0EE2-BF41-C10CFFCBABC1}"/>
          </ac:picMkLst>
        </pc:picChg>
      </pc:sldChg>
    </pc:docChg>
  </pc:docChgLst>
  <pc:docChgLst>
    <pc:chgData name="Missy Orenda" userId="eb79ef61f48f020b" providerId="Windows Live" clId="Web-{1843C1F4-CA20-F9F9-0ACF-068CD0D1B142}"/>
    <pc:docChg chg="delSld">
      <pc:chgData name="Missy Orenda" userId="eb79ef61f48f020b" providerId="Windows Live" clId="Web-{1843C1F4-CA20-F9F9-0ACF-068CD0D1B142}" dt="2025-07-31T10:57:18.453" v="1"/>
      <pc:docMkLst>
        <pc:docMk/>
      </pc:docMkLst>
      <pc:sldChg chg="del">
        <pc:chgData name="Missy Orenda" userId="eb79ef61f48f020b" providerId="Windows Live" clId="Web-{1843C1F4-CA20-F9F9-0ACF-068CD0D1B142}" dt="2025-07-31T10:57:18.453" v="1"/>
        <pc:sldMkLst>
          <pc:docMk/>
          <pc:sldMk cId="2187079393" sldId="257"/>
        </pc:sldMkLst>
      </pc:sldChg>
      <pc:sldChg chg="del">
        <pc:chgData name="Missy Orenda" userId="eb79ef61f48f020b" providerId="Windows Live" clId="Web-{1843C1F4-CA20-F9F9-0ACF-068CD0D1B142}" dt="2025-07-31T10:57:11.578" v="0"/>
        <pc:sldMkLst>
          <pc:docMk/>
          <pc:sldMk cId="65588703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Bakery</a:t>
            </a:r>
            <a:r>
              <a:rPr lang="de-DE"/>
              <a:t> Sales </a:t>
            </a:r>
            <a:r>
              <a:rPr lang="de-DE" err="1"/>
              <a:t>Prediction</a:t>
            </a:r>
            <a:r>
              <a:rPr lang="de-DE"/>
              <a:t> 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Group </a:t>
            </a:r>
            <a:r>
              <a:rPr lang="de-DE" err="1"/>
              <a:t>presentation</a:t>
            </a:r>
            <a:r>
              <a:rPr lang="de-DE"/>
              <a:t> </a:t>
            </a:r>
            <a:r>
              <a:rPr lang="de-DE" err="1"/>
              <a:t>Introduction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Datascience</a:t>
            </a:r>
            <a:r>
              <a:rPr lang="de-DE"/>
              <a:t> and </a:t>
            </a:r>
            <a:r>
              <a:rPr lang="de-DE" err="1"/>
              <a:t>Machine</a:t>
            </a:r>
            <a:r>
              <a:rPr lang="de-DE"/>
              <a:t> Learning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97E23ADC-2175-9B28-A498-D717738E0C85}"/>
              </a:ext>
            </a:extLst>
          </p:cNvPr>
          <p:cNvSpPr txBox="1">
            <a:spLocks/>
          </p:cNvSpPr>
          <p:nvPr/>
        </p:nvSpPr>
        <p:spPr>
          <a:xfrm>
            <a:off x="1525881" y="5438364"/>
            <a:ext cx="9144000" cy="8655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Lukas Kling, Lina Sandberg, </a:t>
            </a:r>
            <a:r>
              <a:rPr lang="de-DE" err="1"/>
              <a:t>Edil</a:t>
            </a:r>
            <a:r>
              <a:rPr lang="de-DE"/>
              <a:t>, Melissa </a:t>
            </a:r>
            <a:r>
              <a:rPr lang="de-DE" err="1"/>
              <a:t>Muszelewski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B3192-415A-29B0-0FAA-A26879C7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EA5F1-F522-DEBA-6739-9F1BD97F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ptos"/>
              </a:rPr>
              <a:t>Public Holiday </a:t>
            </a:r>
            <a:r>
              <a:rPr lang="de-DE" err="1">
                <a:latin typeface="Aptos"/>
              </a:rPr>
              <a:t>vs</a:t>
            </a:r>
            <a:r>
              <a:rPr lang="de-DE">
                <a:latin typeface="Aptos"/>
              </a:rPr>
              <a:t> Regular Day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DA4ED8-9589-4EE8-7F44-053BD4FE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92B7A828-59BF-EC79-FF67-E5DA6AAD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45" y="1683385"/>
            <a:ext cx="6219190" cy="4182110"/>
          </a:xfrm>
          <a:prstGeom prst="rect">
            <a:avLst/>
          </a:prstGeom>
        </p:spPr>
      </p:pic>
      <p:pic>
        <p:nvPicPr>
          <p:cNvPr id="5" name="Grafik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937FD001-EC27-9304-D93C-3844E3318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16" y="1692429"/>
            <a:ext cx="6233066" cy="41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967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C0171-669E-C8FA-6C07-08E4F49C5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Linear Modell - Preparation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5D9505-8D5B-2E67-5D8A-EA76529C4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lvl="1" indent="-285750">
              <a:buFont typeface="Arial"/>
              <a:buChar char="•"/>
            </a:pPr>
            <a:r>
              <a:rPr lang="de-DE" sz="2800"/>
              <a:t>Missing </a:t>
            </a:r>
            <a:r>
              <a:rPr lang="de-DE" sz="2800" err="1"/>
              <a:t>values</a:t>
            </a:r>
            <a:r>
              <a:rPr lang="de-DE" sz="2800"/>
              <a:t> </a:t>
            </a:r>
            <a:r>
              <a:rPr lang="de-DE" sz="2800" err="1"/>
              <a:t>replaced</a:t>
            </a:r>
            <a:r>
              <a:rPr lang="de-DE" sz="2800"/>
              <a:t> </a:t>
            </a:r>
            <a:r>
              <a:rPr lang="de-DE" sz="2800" err="1"/>
              <a:t>with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average</a:t>
            </a:r>
            <a:r>
              <a:rPr lang="de-DE" sz="2800"/>
              <a:t>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previous</a:t>
            </a:r>
            <a:r>
              <a:rPr lang="de-DE" sz="2800"/>
              <a:t> and following value</a:t>
            </a:r>
          </a:p>
          <a:p>
            <a:pPr marL="0" lvl="1" indent="-285750">
              <a:buFont typeface="Arial"/>
              <a:buChar char="•"/>
            </a:pPr>
            <a:r>
              <a:rPr lang="de-DE" sz="2800"/>
              <a:t>IQR </a:t>
            </a:r>
            <a:r>
              <a:rPr lang="de-DE" sz="2800" err="1"/>
              <a:t>method</a:t>
            </a:r>
            <a:r>
              <a:rPr lang="de-DE" sz="2800"/>
              <a:t>: </a:t>
            </a:r>
            <a:r>
              <a:rPr lang="de-DE" sz="2800" err="1"/>
              <a:t>statistical</a:t>
            </a:r>
            <a:r>
              <a:rPr lang="de-DE" sz="2800"/>
              <a:t> </a:t>
            </a:r>
            <a:r>
              <a:rPr lang="de-DE" sz="2800" err="1"/>
              <a:t>technique</a:t>
            </a:r>
            <a:r>
              <a:rPr lang="de-DE" sz="2800"/>
              <a:t> </a:t>
            </a:r>
            <a:r>
              <a:rPr lang="de-DE" sz="2800" err="1"/>
              <a:t>for</a:t>
            </a:r>
            <a:r>
              <a:rPr lang="de-DE" sz="2800"/>
              <a:t> </a:t>
            </a:r>
            <a:r>
              <a:rPr lang="de-DE" sz="2800" err="1"/>
              <a:t>detecting</a:t>
            </a:r>
            <a:r>
              <a:rPr lang="de-DE" sz="2800"/>
              <a:t> </a:t>
            </a:r>
            <a:r>
              <a:rPr lang="de-DE" sz="2800" err="1"/>
              <a:t>outliers</a:t>
            </a:r>
            <a:endParaRPr lang="de-DE" sz="2800"/>
          </a:p>
          <a:p>
            <a:pPr marL="0" lvl="1" indent="-285750">
              <a:buFont typeface="Arial"/>
              <a:buChar char="•"/>
            </a:pPr>
            <a:r>
              <a:rPr lang="de-DE" sz="2800"/>
              <a:t>IQR = Q3 - Q1</a:t>
            </a:r>
          </a:p>
          <a:p>
            <a:pPr marL="0" lvl="1" indent="-285750">
              <a:buFont typeface="Arial"/>
              <a:buChar char="•"/>
            </a:pPr>
            <a:r>
              <a:rPr lang="de-DE" sz="2800"/>
              <a:t>Q1 (</a:t>
            </a:r>
            <a:r>
              <a:rPr lang="de-DE" sz="2800" err="1"/>
              <a:t>first</a:t>
            </a:r>
            <a:r>
              <a:rPr lang="de-DE" sz="2800"/>
              <a:t> </a:t>
            </a:r>
            <a:r>
              <a:rPr lang="de-DE" sz="2800" err="1"/>
              <a:t>quartile</a:t>
            </a:r>
            <a:r>
              <a:rPr lang="de-DE" sz="2800"/>
              <a:t>): 25%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data</a:t>
            </a:r>
            <a:r>
              <a:rPr lang="de-DE" sz="2800"/>
              <a:t> </a:t>
            </a:r>
            <a:r>
              <a:rPr lang="de-DE" sz="2800" err="1"/>
              <a:t>is</a:t>
            </a:r>
            <a:r>
              <a:rPr lang="de-DE" sz="2800"/>
              <a:t> </a:t>
            </a:r>
            <a:r>
              <a:rPr lang="de-DE" sz="2800" err="1"/>
              <a:t>below</a:t>
            </a:r>
            <a:r>
              <a:rPr lang="de-DE" sz="2800"/>
              <a:t> </a:t>
            </a:r>
            <a:r>
              <a:rPr lang="de-DE" sz="2800" err="1"/>
              <a:t>this</a:t>
            </a:r>
            <a:r>
              <a:rPr lang="de-DE" sz="2800"/>
              <a:t> </a:t>
            </a:r>
            <a:r>
              <a:rPr lang="de-DE" sz="2800" err="1"/>
              <a:t>value</a:t>
            </a:r>
            <a:endParaRPr lang="de-DE" sz="2800"/>
          </a:p>
          <a:p>
            <a:pPr marL="0" lvl="1" indent="-285750">
              <a:buFont typeface="Arial"/>
              <a:buChar char="•"/>
            </a:pPr>
            <a:r>
              <a:rPr lang="de-DE" sz="2800"/>
              <a:t>Q3 (</a:t>
            </a:r>
            <a:r>
              <a:rPr lang="de-DE" sz="2800" err="1"/>
              <a:t>third</a:t>
            </a:r>
            <a:r>
              <a:rPr lang="de-DE" sz="2800"/>
              <a:t> </a:t>
            </a:r>
            <a:r>
              <a:rPr lang="de-DE" sz="2800" err="1"/>
              <a:t>quartile</a:t>
            </a:r>
            <a:r>
              <a:rPr lang="de-DE" sz="2800"/>
              <a:t>): 75%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data</a:t>
            </a:r>
            <a:r>
              <a:rPr lang="de-DE" sz="2800"/>
              <a:t> </a:t>
            </a:r>
            <a:r>
              <a:rPr lang="de-DE" sz="2800" err="1"/>
              <a:t>is</a:t>
            </a:r>
            <a:r>
              <a:rPr lang="de-DE" sz="2800"/>
              <a:t> </a:t>
            </a:r>
            <a:r>
              <a:rPr lang="de-DE" sz="2800" err="1"/>
              <a:t>below</a:t>
            </a:r>
            <a:r>
              <a:rPr lang="de-DE" sz="2800"/>
              <a:t> </a:t>
            </a:r>
            <a:r>
              <a:rPr lang="de-DE" sz="2800" err="1"/>
              <a:t>this</a:t>
            </a:r>
            <a:r>
              <a:rPr lang="de-DE" sz="2800"/>
              <a:t> </a:t>
            </a:r>
            <a:r>
              <a:rPr lang="de-DE" sz="2800" err="1"/>
              <a:t>value</a:t>
            </a:r>
            <a:endParaRPr lang="de-DE" sz="2800"/>
          </a:p>
          <a:p>
            <a:pPr marL="0" lvl="1" indent="-285750">
              <a:buFont typeface="Arial"/>
              <a:buChar char="•"/>
            </a:pPr>
            <a:r>
              <a:rPr lang="de-DE" sz="2800"/>
              <a:t>IQR: The </a:t>
            </a:r>
            <a:r>
              <a:rPr lang="de-DE" sz="2800" err="1"/>
              <a:t>range</a:t>
            </a:r>
            <a:r>
              <a:rPr lang="de-DE" sz="2800"/>
              <a:t> </a:t>
            </a:r>
            <a:r>
              <a:rPr lang="de-DE" sz="2800" err="1"/>
              <a:t>between</a:t>
            </a:r>
            <a:r>
              <a:rPr lang="de-DE" sz="2800"/>
              <a:t> Q1 and Q3, containing 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middle</a:t>
            </a:r>
            <a:r>
              <a:rPr lang="de-DE" sz="2800"/>
              <a:t> 50% </a:t>
            </a:r>
            <a:r>
              <a:rPr lang="de-DE" sz="2800" err="1"/>
              <a:t>of</a:t>
            </a:r>
            <a:r>
              <a:rPr lang="de-DE" sz="2800"/>
              <a:t> </a:t>
            </a:r>
            <a:r>
              <a:rPr lang="de-DE" sz="2800" err="1"/>
              <a:t>the</a:t>
            </a:r>
            <a:r>
              <a:rPr lang="de-DE" sz="2800"/>
              <a:t> </a:t>
            </a:r>
            <a:r>
              <a:rPr lang="de-DE" sz="2800" err="1"/>
              <a:t>data</a:t>
            </a:r>
            <a:endParaRPr lang="de-DE" sz="2800"/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42FBEA-A8C6-65D2-C639-5C71BF34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01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1E76-4611-046F-8D02-2F3EC2B8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Linear Modell</a:t>
            </a:r>
          </a:p>
        </p:txBody>
      </p:sp>
      <p:pic>
        <p:nvPicPr>
          <p:cNvPr id="4" name="Inhaltsplatzhalter 3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61BB7C10-0D07-0EE2-BF41-C10CFFCBA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6207" y="758723"/>
            <a:ext cx="6654974" cy="5308071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DAB0FCF-7EC4-1A71-68E4-A2F7925EECC3}"/>
              </a:ext>
            </a:extLst>
          </p:cNvPr>
          <p:cNvSpPr txBox="1"/>
          <p:nvPr/>
        </p:nvSpPr>
        <p:spPr>
          <a:xfrm>
            <a:off x="952500" y="2136321"/>
            <a:ext cx="3401484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de-DE" sz="2800"/>
              <a:t> R² = 0.672</a:t>
            </a:r>
            <a:endParaRPr lang="de-DE"/>
          </a:p>
          <a:p>
            <a:pPr>
              <a:buFont typeface="Arial"/>
              <a:buChar char="•"/>
            </a:pPr>
            <a:r>
              <a:rPr lang="de-DE" sz="2800"/>
              <a:t> Kaggle Submission Score: 0.26734</a:t>
            </a:r>
            <a:endParaRPr lang="de-DE"/>
          </a:p>
          <a:p>
            <a:pPr marL="285750" indent="-285750" algn="l">
              <a:buFont typeface="Calibri"/>
              <a:buChar char="-"/>
            </a:pPr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EEAC2C-FEE6-12F5-4A48-F990413A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573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B513-8A2F-090B-EAE8-6F04E971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optimization 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156CBCF-A4C9-D060-3F5A-A2B700EAF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7" y="2575803"/>
            <a:ext cx="6096000" cy="35909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FEBDE-8BAE-F17A-624E-B72C7E27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13</a:t>
            </a:fld>
            <a:endParaRPr lang="de-DE"/>
          </a:p>
        </p:txBody>
      </p:sp>
      <p:pic>
        <p:nvPicPr>
          <p:cNvPr id="6" name="Picture 5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CB65B70B-68D4-55D9-782C-8704E496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805" y="2479865"/>
            <a:ext cx="6081591" cy="37869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D5DC0DB-B51B-E273-AB7C-9DA58A780D50}"/>
              </a:ext>
            </a:extLst>
          </p:cNvPr>
          <p:cNvSpPr txBox="1">
            <a:spLocks/>
          </p:cNvSpPr>
          <p:nvPr/>
        </p:nvSpPr>
        <p:spPr>
          <a:xfrm>
            <a:off x="653473" y="16947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 code</a:t>
            </a:r>
          </a:p>
        </p:txBody>
      </p:sp>
    </p:spTree>
    <p:extLst>
      <p:ext uri="{BB962C8B-B14F-4D97-AF65-F5344CB8AC3E}">
        <p14:creationId xmlns:p14="http://schemas.microsoft.com/office/powerpoint/2010/main" val="296170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635FF-EC9C-46D2-3B3A-11D980AC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14</a:t>
            </a:fld>
            <a:endParaRPr lang="de-DE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F847B1D-A698-4FC0-55F2-8121CCFF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Neural network optimization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FF698F-D0D4-1519-A97E-2A3993AF35AD}"/>
              </a:ext>
            </a:extLst>
          </p:cNvPr>
          <p:cNvSpPr txBox="1">
            <a:spLocks/>
          </p:cNvSpPr>
          <p:nvPr/>
        </p:nvSpPr>
        <p:spPr>
          <a:xfrm>
            <a:off x="653473" y="169477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Source code</a:t>
            </a:r>
          </a:p>
        </p:txBody>
      </p:sp>
      <p:pic>
        <p:nvPicPr>
          <p:cNvPr id="16" name="Picture 1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2B53D79-7570-BE09-0E03-A44843DE2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957" y="2490782"/>
            <a:ext cx="6728298" cy="2751925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0A4B1A-659F-02B4-29A7-F5DECD7C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48" y="2818184"/>
            <a:ext cx="4144794" cy="211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40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3E9E-924E-6D97-698D-36E85B45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optimization 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5D87A-B887-6B6B-D9A2-49C86C8EB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79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Loss function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C598-B33A-8495-3144-60479C1A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15</a:t>
            </a:fld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63BF4-B3BC-EF27-B710-4E4D58EAC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24" y="2184757"/>
            <a:ext cx="8497455" cy="435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315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8159-72C3-C4E8-807D-2DEC8A6E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optimization </a:t>
            </a:r>
          </a:p>
        </p:txBody>
      </p:sp>
      <p:pic>
        <p:nvPicPr>
          <p:cNvPr id="5" name="Content Placeholder 4" descr="A green lines with black text&#10;&#10;AI-generated content may be incorrect.">
            <a:extLst>
              <a:ext uri="{FF2B5EF4-FFF2-40B4-BE49-F238E27FC236}">
                <a16:creationId xmlns:a16="http://schemas.microsoft.com/office/drawing/2014/main" id="{0438F966-672D-1CC6-3456-2EC7D2081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839" y="3713931"/>
            <a:ext cx="3714750" cy="955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FC50D-760D-61E5-0607-CE7B5F52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16</a:t>
            </a:fld>
            <a:endParaRPr lang="de-DE"/>
          </a:p>
        </p:txBody>
      </p:sp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754D7847-C7A9-41B0-4CA5-8FB465C7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668" y="3122839"/>
            <a:ext cx="7219950" cy="180975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30926E-B812-0F65-2A36-0A1D33A6D866}"/>
              </a:ext>
            </a:extLst>
          </p:cNvPr>
          <p:cNvSpPr txBox="1">
            <a:spLocks/>
          </p:cNvSpPr>
          <p:nvPr/>
        </p:nvSpPr>
        <p:spPr>
          <a:xfrm>
            <a:off x="838200" y="15337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MAPE </a:t>
            </a:r>
          </a:p>
        </p:txBody>
      </p:sp>
    </p:spTree>
    <p:extLst>
      <p:ext uri="{BB962C8B-B14F-4D97-AF65-F5344CB8AC3E}">
        <p14:creationId xmlns:p14="http://schemas.microsoft.com/office/powerpoint/2010/main" val="3067083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BDB320-FDE0-B3EE-B490-FF2FE974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Highlights &amp; </a:t>
            </a:r>
            <a:r>
              <a:rPr lang="de-DE" err="1"/>
              <a:t>Lowlights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C5514E-1F49-3571-D3B4-ECD46F4E0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err="1"/>
              <a:t>Worst</a:t>
            </a:r>
            <a:r>
              <a:rPr lang="de-DE"/>
              <a:t> Fail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7D17F9-E8FA-DA26-3F20-96F7E7A0D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203968" cy="13062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Weather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imputation</a:t>
            </a:r>
            <a:endParaRPr lang="de-DE"/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err="1"/>
              <a:t>Getting</a:t>
            </a:r>
            <a:r>
              <a:rPr lang="de-DE"/>
              <a:t> </a:t>
            </a:r>
            <a:r>
              <a:rPr lang="de-DE" err="1"/>
              <a:t>weather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weather</a:t>
            </a:r>
            <a:r>
              <a:rPr lang="de-DE"/>
              <a:t> </a:t>
            </a:r>
            <a:r>
              <a:rPr lang="de-DE" err="1"/>
              <a:t>station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2D6E6D-10A3-0433-A9B8-7C3AC716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17</a:t>
            </a:fld>
            <a:endParaRPr lang="de-DE"/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E4111DF1-72E3-6BEE-C152-C61B7BD6E39A}"/>
              </a:ext>
            </a:extLst>
          </p:cNvPr>
          <p:cNvSpPr txBox="1">
            <a:spLocks/>
          </p:cNvSpPr>
          <p:nvPr/>
        </p:nvSpPr>
        <p:spPr>
          <a:xfrm>
            <a:off x="792067" y="3996748"/>
            <a:ext cx="5203968" cy="1306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Adding</a:t>
            </a:r>
            <a:r>
              <a:rPr lang="de-DE"/>
              <a:t> time-</a:t>
            </a:r>
            <a:r>
              <a:rPr lang="de-DE" err="1"/>
              <a:t>series</a:t>
            </a:r>
            <a:r>
              <a:rPr lang="de-DE"/>
              <a:t> </a:t>
            </a:r>
            <a:r>
              <a:rPr lang="de-DE" err="1"/>
              <a:t>features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err="1"/>
              <a:t>Took</a:t>
            </a:r>
            <a:r>
              <a:rPr lang="de-DE"/>
              <a:t> a </a:t>
            </a:r>
            <a:r>
              <a:rPr lang="de-DE" err="1"/>
              <a:t>lot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times</a:t>
            </a:r>
            <a:r>
              <a:rPr lang="de-DE"/>
              <a:t>, </a:t>
            </a:r>
            <a:r>
              <a:rPr lang="de-DE" err="1"/>
              <a:t>didn't</a:t>
            </a:r>
            <a:r>
              <a:rPr lang="de-DE"/>
              <a:t> </a:t>
            </a:r>
            <a:r>
              <a:rPr lang="de-DE" err="1"/>
              <a:t>improve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model</a:t>
            </a:r>
            <a:r>
              <a:rPr lang="de-DE"/>
              <a:t> </a:t>
            </a:r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548AD5E6-20AD-34B3-E87B-919C6F910DEB}"/>
              </a:ext>
            </a:extLst>
          </p:cNvPr>
          <p:cNvSpPr txBox="1">
            <a:spLocks/>
          </p:cNvSpPr>
          <p:nvPr/>
        </p:nvSpPr>
        <p:spPr>
          <a:xfrm>
            <a:off x="6047242" y="1683884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Best Improvement</a:t>
            </a:r>
            <a:endParaRPr lang="en-US" err="1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ADD12F82-910D-7B6B-FA8B-C272B09C68AA}"/>
              </a:ext>
            </a:extLst>
          </p:cNvPr>
          <p:cNvSpPr txBox="1">
            <a:spLocks/>
          </p:cNvSpPr>
          <p:nvPr/>
        </p:nvSpPr>
        <p:spPr>
          <a:xfrm>
            <a:off x="5999617" y="2507796"/>
            <a:ext cx="5203968" cy="13062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Keeping </a:t>
            </a:r>
            <a:r>
              <a:rPr lang="de-DE" err="1"/>
              <a:t>it</a:t>
            </a:r>
            <a:r>
              <a:rPr lang="de-DE"/>
              <a:t> simple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err="1"/>
              <a:t>Resulted</a:t>
            </a:r>
            <a:r>
              <a:rPr lang="de-DE"/>
              <a:t> in </a:t>
            </a:r>
            <a:r>
              <a:rPr lang="de-DE" err="1"/>
              <a:t>best</a:t>
            </a:r>
            <a:r>
              <a:rPr lang="de-DE"/>
              <a:t> MAPE and R^2</a:t>
            </a:r>
          </a:p>
        </p:txBody>
      </p:sp>
    </p:spTree>
    <p:extLst>
      <p:ext uri="{BB962C8B-B14F-4D97-AF65-F5344CB8AC3E}">
        <p14:creationId xmlns:p14="http://schemas.microsoft.com/office/powerpoint/2010/main" val="184597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A56A4-A327-A8E9-BA27-261D0BF7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CE4F2B-B23B-91D3-9185-1D4D99D7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err="1"/>
              <a:t>Missing</a:t>
            </a:r>
            <a:r>
              <a:rPr lang="de-DE"/>
              <a:t> Values</a:t>
            </a:r>
          </a:p>
          <a:p>
            <a:r>
              <a:rPr lang="de-DE" err="1"/>
              <a:t>KiWo</a:t>
            </a:r>
            <a:endParaRPr lang="de-DE"/>
          </a:p>
          <a:p>
            <a:r>
              <a:rPr lang="de-DE" err="1"/>
              <a:t>Weather</a:t>
            </a:r>
            <a:r>
              <a:rPr lang="de-DE"/>
              <a:t>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Temperatur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Windgeschwindigkeit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Bewölkung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Wettercode</a:t>
            </a:r>
          </a:p>
          <a:p>
            <a:r>
              <a:rPr lang="de-DE"/>
              <a:t>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Binary </a:t>
            </a:r>
            <a:r>
              <a:rPr lang="de-DE" err="1"/>
              <a:t>categor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Average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Copy </a:t>
            </a:r>
            <a:r>
              <a:rPr lang="de-DE" err="1"/>
              <a:t>from</a:t>
            </a:r>
            <a:r>
              <a:rPr lang="de-DE"/>
              <a:t> Day/Week/</a:t>
            </a:r>
            <a:r>
              <a:rPr lang="de-DE" err="1"/>
              <a:t>Month</a:t>
            </a:r>
            <a:r>
              <a:rPr lang="de-DE"/>
              <a:t> </a:t>
            </a:r>
            <a:r>
              <a:rPr lang="de-DE" err="1"/>
              <a:t>before</a:t>
            </a:r>
            <a:endParaRPr lang="de-DE"/>
          </a:p>
          <a:p>
            <a:endParaRPr lang="de-DE"/>
          </a:p>
        </p:txBody>
      </p:sp>
      <p:pic>
        <p:nvPicPr>
          <p:cNvPr id="4" name="Grafik 3" descr="Ein Bild, das Text, Screenshot, Schrift, Karte Menü enthält.&#10;&#10;KI-generierte Inhalte können fehlerhaft sein.">
            <a:extLst>
              <a:ext uri="{FF2B5EF4-FFF2-40B4-BE49-F238E27FC236}">
                <a16:creationId xmlns:a16="http://schemas.microsoft.com/office/drawing/2014/main" id="{0052E41D-9B2A-6649-E5D9-679A2D3D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462" y="745475"/>
            <a:ext cx="3159775" cy="5431316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EEDF4-8797-F82F-9334-604B13A48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034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49C297-1284-3BD2-E555-FF5C90BB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Data </a:t>
            </a:r>
            <a:r>
              <a:rPr lang="de-DE" err="1"/>
              <a:t>exploration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1D4C46-CC2C-B0B2-E149-BD1B80B16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Impact </a:t>
            </a:r>
            <a:r>
              <a:rPr lang="de-DE" err="1"/>
              <a:t>of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Weekdays</a:t>
            </a: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Weekends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/>
              <a:t>Public Holidays</a:t>
            </a:r>
          </a:p>
          <a:p>
            <a:endParaRPr lang="de-DE"/>
          </a:p>
        </p:txBody>
      </p:sp>
      <p:pic>
        <p:nvPicPr>
          <p:cNvPr id="4" name="Grafik 3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3233C05-8239-FB3E-BE13-BB6F47B6F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23" y="1450553"/>
            <a:ext cx="4204772" cy="472807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745FDF-7DFC-9489-4C3F-3AAAD33F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3</a:t>
            </a:fld>
            <a:endParaRPr lang="de-DE"/>
          </a:p>
        </p:txBody>
      </p:sp>
      <p:pic>
        <p:nvPicPr>
          <p:cNvPr id="7" name="Grafik 6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A2002F70-F03F-80E0-3AAC-90A5CB032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36" y="3661616"/>
            <a:ext cx="5115041" cy="306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4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7AC7E-A35E-EA24-9FBD-743992E7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Self created variables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FE76B2-64BD-F3A2-1C88-73998437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77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Weekday</a:t>
            </a:r>
          </a:p>
          <a:p>
            <a:r>
              <a:rPr lang="de-DE" err="1"/>
              <a:t>Is_holiday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err="1"/>
              <a:t>added</a:t>
            </a:r>
            <a:r>
              <a:rPr lang="de-DE"/>
              <a:t> all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holidays</a:t>
            </a:r>
          </a:p>
          <a:p>
            <a:r>
              <a:rPr lang="de-DE" err="1"/>
              <a:t>Temp_vs_Avg</a:t>
            </a:r>
            <a:r>
              <a:rPr lang="de-DE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weekly</a:t>
            </a:r>
            <a:r>
              <a:rPr lang="de-DE"/>
              <a:t> </a:t>
            </a:r>
            <a:r>
              <a:rPr lang="de-DE" err="1"/>
              <a:t>temperature</a:t>
            </a:r>
            <a:r>
              <a:rPr lang="de-DE"/>
              <a:t> </a:t>
            </a:r>
            <a:r>
              <a:rPr lang="de-DE" err="1"/>
              <a:t>compared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daily</a:t>
            </a:r>
            <a:r>
              <a:rPr lang="de-DE"/>
              <a:t> </a:t>
            </a:r>
            <a:r>
              <a:rPr lang="de-DE" err="1"/>
              <a:t>temperature</a:t>
            </a:r>
            <a:endParaRPr lang="de-DE"/>
          </a:p>
          <a:p>
            <a:r>
              <a:rPr lang="de-DE" err="1"/>
              <a:t>Weather_Impression</a:t>
            </a:r>
            <a:r>
              <a:rPr lang="de-DE"/>
              <a:t>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err="1"/>
              <a:t>used</a:t>
            </a:r>
            <a:r>
              <a:rPr lang="de-DE"/>
              <a:t> </a:t>
            </a:r>
            <a:r>
              <a:rPr lang="de-DE" err="1"/>
              <a:t>weathercode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classify</a:t>
            </a:r>
            <a:r>
              <a:rPr lang="de-DE"/>
              <a:t> </a:t>
            </a:r>
            <a:r>
              <a:rPr lang="de-DE" err="1"/>
              <a:t>weather</a:t>
            </a:r>
            <a:r>
              <a:rPr lang="de-DE"/>
              <a:t> </a:t>
            </a:r>
            <a:r>
              <a:rPr lang="de-DE" err="1"/>
              <a:t>into</a:t>
            </a:r>
            <a:r>
              <a:rPr lang="de-DE"/>
              <a:t> </a:t>
            </a:r>
            <a:r>
              <a:rPr lang="de-DE" err="1"/>
              <a:t>categories</a:t>
            </a:r>
            <a:endParaRPr lang="de-DE"/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/>
              <a:t> 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7AD3D9C-70DD-E419-DB24-453B7FE8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581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2069DB-4092-09B5-F4EA-BD0F9888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Aptos"/>
              </a:rPr>
              <a:t>Categorized</a:t>
            </a:r>
            <a:r>
              <a:rPr lang="de-DE">
                <a:latin typeface="Aptos"/>
              </a:rPr>
              <a:t> </a:t>
            </a:r>
            <a:r>
              <a:rPr lang="de-DE" err="1">
                <a:latin typeface="Aptos"/>
              </a:rPr>
              <a:t>temperature</a:t>
            </a:r>
            <a:endParaRPr lang="de-DE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C5E20B-8A18-180D-67EC-4E570B41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5</a:t>
            </a:fld>
            <a:endParaRPr lang="de-DE"/>
          </a:p>
        </p:txBody>
      </p:sp>
      <p:pic>
        <p:nvPicPr>
          <p:cNvPr id="13" name="Grafik 12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B6FBE1D0-B273-CAC1-6EDA-CC6784BE0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044" y="1694542"/>
            <a:ext cx="6947735" cy="442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1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E061D-115D-8178-1465-13D3C2A87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55783D-50B2-51CF-CD34-CE20EA42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Aptos"/>
              </a:rPr>
              <a:t>Categorized</a:t>
            </a:r>
            <a:r>
              <a:rPr lang="de-DE">
                <a:latin typeface="Aptos"/>
              </a:rPr>
              <a:t> </a:t>
            </a:r>
            <a:r>
              <a:rPr lang="de-DE" err="1">
                <a:latin typeface="Aptos"/>
              </a:rPr>
              <a:t>temperature</a:t>
            </a:r>
            <a:endParaRPr lang="de-DE" err="1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7FE488-DE29-6473-286B-2370486A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6</a:t>
            </a:fld>
            <a:endParaRPr lang="de-DE"/>
          </a:p>
        </p:txBody>
      </p:sp>
      <p:pic>
        <p:nvPicPr>
          <p:cNvPr id="8" name="Inhaltsplatzhalter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384A964B-40B2-637E-F123-FC244634B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8250" y="1695283"/>
            <a:ext cx="6935500" cy="446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13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349B0-1807-E9D1-52E6-FEA89E61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A6DB2-1DC8-6A21-3BFE-0BAC4A770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Aptos"/>
              </a:rPr>
              <a:t>Categorized</a:t>
            </a:r>
            <a:r>
              <a:rPr lang="de-DE">
                <a:latin typeface="Aptos"/>
              </a:rPr>
              <a:t> </a:t>
            </a:r>
            <a:r>
              <a:rPr lang="de-DE" err="1">
                <a:latin typeface="Aptos"/>
              </a:rPr>
              <a:t>temperature</a:t>
            </a:r>
            <a:endParaRPr lang="de-DE" err="1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2761891-FC2D-9B8D-46F9-5ABF91EC9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054" y="1689313"/>
            <a:ext cx="6933486" cy="440882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D995FD-8AC4-7D51-F516-CEC1E31E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761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DCAA-29AC-FD08-D08E-90B681909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F50820-FA38-3C0D-E333-7AA4BBF6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ptos"/>
              </a:rPr>
              <a:t>Public Holiday </a:t>
            </a:r>
            <a:r>
              <a:rPr lang="de-DE" err="1">
                <a:latin typeface="Aptos"/>
              </a:rPr>
              <a:t>vs</a:t>
            </a:r>
            <a:r>
              <a:rPr lang="de-DE">
                <a:latin typeface="Aptos"/>
              </a:rPr>
              <a:t> Regular Day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6100CB-F150-7BB0-3C98-51D7390F6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8</a:t>
            </a:fld>
            <a:endParaRPr lang="de-DE"/>
          </a:p>
        </p:txBody>
      </p:sp>
      <p:pic>
        <p:nvPicPr>
          <p:cNvPr id="11" name="Grafik 10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78C2347C-C6EF-D25E-61F2-03345CABA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418" y="1692430"/>
            <a:ext cx="6372457" cy="422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5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F9FBF-22F2-B66C-0085-63B70305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184F6E-5A53-C2AA-9AEF-6E982632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Aptos"/>
              </a:rPr>
              <a:t>Public Holiday </a:t>
            </a:r>
            <a:r>
              <a:rPr lang="de-DE" err="1">
                <a:latin typeface="Aptos"/>
              </a:rPr>
              <a:t>vs</a:t>
            </a:r>
            <a:r>
              <a:rPr lang="de-DE">
                <a:latin typeface="Aptos"/>
              </a:rPr>
              <a:t> Regular Day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B7C9FA-435F-392B-3C90-4F0E6DFF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4C0E800F-2A1E-75EE-E74B-3EDB2BD3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445" y="1683385"/>
            <a:ext cx="6219190" cy="4182110"/>
          </a:xfrm>
          <a:prstGeom prst="rect">
            <a:avLst/>
          </a:prstGeom>
        </p:spPr>
      </p:pic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7211554C-A414-4E2F-AD1A-F0A665ABE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516" y="1692429"/>
            <a:ext cx="6233066" cy="417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1999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17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</vt:lpstr>
      <vt:lpstr>Bakery Sales Prediction </vt:lpstr>
      <vt:lpstr>Data imputation</vt:lpstr>
      <vt:lpstr>Data exploration</vt:lpstr>
      <vt:lpstr>Self created variables </vt:lpstr>
      <vt:lpstr>Categorized temperature</vt:lpstr>
      <vt:lpstr>Categorized temperature</vt:lpstr>
      <vt:lpstr>Categorized temperature</vt:lpstr>
      <vt:lpstr>Public Holiday vs Regular Day</vt:lpstr>
      <vt:lpstr>Public Holiday vs Regular Day</vt:lpstr>
      <vt:lpstr>Public Holiday vs Regular Day</vt:lpstr>
      <vt:lpstr>Linear Modell - Preparation</vt:lpstr>
      <vt:lpstr>Linear Modell</vt:lpstr>
      <vt:lpstr>Neural network optimization </vt:lpstr>
      <vt:lpstr>Neural network optimization </vt:lpstr>
      <vt:lpstr>Neural network optimization  </vt:lpstr>
      <vt:lpstr>Neural network optimization </vt:lpstr>
      <vt:lpstr>Highlights &amp; Lowlights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2025-07-01T13:28:18Z</dcterms:created>
  <dcterms:modified xsi:type="dcterms:W3CDTF">2025-07-31T10:57:22Z</dcterms:modified>
</cp:coreProperties>
</file>