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69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08BC-56EB-431E-A5BB-5C0078C1A63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63BFB-46E4-4668-A62A-69A7ABF5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63BFB-46E4-4668-A62A-69A7ABF5F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6A7-D397-472A-98ED-2327BBF0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0DEE-0F3F-47A1-8B4F-9CA8320EA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B991-9680-4C69-94CD-1831A31E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D78E-9574-4FA5-A0DF-5463BFB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6959-1551-451A-9DFE-1569301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F880-D9DC-453B-8972-A0015F7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6C8F5-4BFB-4C07-86E1-D862854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6FDB4-D0CD-41E5-B7DC-DE99B652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49DE-E745-499B-9011-E7892498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0340-9C6E-4E5A-8306-D34D8D9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FA454-577B-4406-A839-DD8CAFC6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2BB8-6198-42C2-9727-50C26C24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F8D4-06CF-45EF-B4E8-8B4419CF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C5D-ED9C-4CD9-BBCF-CBB724E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9A97-96F1-4FAF-80B0-5A727AB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AD4-0382-4C24-8B9A-13FF5B4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9056-757A-4052-963E-DA734B42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4FF8-1EB2-4F5A-A629-1D395A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6CC5-7296-434E-9EBA-40F53963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B3E-9DCF-4244-8587-CAEF896F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6D02-EA71-49A2-9C4A-4BF0B652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8B92-EC8C-4E89-94F1-72A11358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B0C5-8FBA-42BE-A557-F7280BFE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5FE2-D10C-41DE-BA15-7C6B2DA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8FA1-7498-4CFA-BE6D-B2B04E3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72A1-3EBA-4ADF-9B03-477CA794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F7A-1D59-4D0C-92C1-79B29DA7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0FC04-3953-4FD0-8F07-01EB1CFEF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A433-B620-4DB2-B4B9-F0689DEA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35A99-DFBC-4BB0-8ADA-5F0AF41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5E1E-227D-4F6C-8653-FABD611B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C297-8E16-44D2-9430-BE014A1A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BC9B-8610-4827-90D1-D31CA8ED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C0A6B-A240-4BD6-B8B8-8CDF3D14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A242-7C94-4066-8EC2-F55E0E7A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BA8C-3CDF-4754-8DA3-83CAC91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E06E8-BBC0-4946-8CF9-1C6DD2E5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4F9F-54DF-4E20-A978-C640A48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994D4-BCB2-42EE-BB2C-D64CC03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95C-8BD5-43BF-BFE2-0877D48B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62C6-DA0E-4365-91A4-D552F833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3BFD-5614-468D-9B35-6741A712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61A6-3E61-4A66-9C2B-65CF393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02DA7-C514-41ED-A184-349C9A58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9B2E-C0EA-415E-8751-34031046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05C56-157A-4751-A16E-5C5E614D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4D79-498B-45E0-B397-D1743DCE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9265-2125-4B65-83E2-297109B0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8FDB-13B0-4D67-A82E-9665B8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2BC7-923D-4FE2-8211-2ACF2BFF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72B7-8502-4443-9922-FEEEF381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8DAF-D11F-4F11-9023-0A37C5CE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E922-E97F-4729-8F1D-06EE11F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9353-34A5-4CF4-9599-60BC93D12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46B1-BA0F-4FD9-BBDC-4E9C9058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DB174-C1AE-4D22-8002-6F109F6C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24F1-56DF-4D6C-BC55-60FF33B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D78E-2745-4222-A925-83A59E2F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7EF0-4CA4-46AF-A6DA-9C3ECCB5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78D0-B2E0-4582-AE92-6C28BED2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79D0-D218-485A-A61F-E57A09E7C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B938-C70B-49D5-8F5F-F67A287C328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3C0-1B20-4592-818B-EFB8E2DC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8F98-0D5F-4B18-8E31-2E31220A2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turner46@g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0406-A1E4-4142-9075-2CD3C6A2B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Graphics in Microsoft Office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C766-12F0-409E-8170-FAFAB30B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Examples for R Graphics Workshop</a:t>
            </a:r>
          </a:p>
          <a:p>
            <a:r>
              <a:rPr lang="en-US" dirty="0"/>
              <a:t>Scientific Computing Day</a:t>
            </a:r>
          </a:p>
          <a:p>
            <a:r>
              <a:rPr lang="en-US" dirty="0"/>
              <a:t>Matthew D. Turner</a:t>
            </a:r>
          </a:p>
          <a:p>
            <a:r>
              <a:rPr lang="en-US" dirty="0"/>
              <a:t>Georgia State University</a:t>
            </a:r>
          </a:p>
          <a:p>
            <a:r>
              <a:rPr lang="en-US" dirty="0">
                <a:hlinkClick r:id="rId2"/>
              </a:rPr>
              <a:t>mturner46@gsu.edu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8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D9FCE-1973-4B83-8FBF-ED0F71FC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54025-659B-4729-8026-BADDDA63B158}"/>
              </a:ext>
            </a:extLst>
          </p:cNvPr>
          <p:cNvSpPr txBox="1"/>
          <p:nvPr/>
        </p:nvSpPr>
        <p:spPr>
          <a:xfrm>
            <a:off x="8871626" y="525293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Original PNG at default size/resolution – too  small for a slide!</a:t>
            </a:r>
          </a:p>
        </p:txBody>
      </p:sp>
    </p:spTree>
    <p:extLst>
      <p:ext uri="{BB962C8B-B14F-4D97-AF65-F5344CB8AC3E}">
        <p14:creationId xmlns:p14="http://schemas.microsoft.com/office/powerpoint/2010/main" val="19766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D9FCE-1973-4B83-8FBF-ED0F71FC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9" y="50259"/>
            <a:ext cx="10136222" cy="6757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681A6-F624-4D21-94D7-A89B33176294}"/>
              </a:ext>
            </a:extLst>
          </p:cNvPr>
          <p:cNvSpPr txBox="1"/>
          <p:nvPr/>
        </p:nvSpPr>
        <p:spPr>
          <a:xfrm>
            <a:off x="9824936" y="291830"/>
            <a:ext cx="219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the size is right but it is too blurry!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406CF-86C7-4BA1-AC94-BE88CD524FB2}"/>
              </a:ext>
            </a:extLst>
          </p:cNvPr>
          <p:cNvSpPr txBox="1"/>
          <p:nvPr/>
        </p:nvSpPr>
        <p:spPr>
          <a:xfrm>
            <a:off x="168613" y="6021422"/>
            <a:ext cx="31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Also the characters are jagged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CD6C0-C7BB-4611-BFC1-B46609C1F926}"/>
              </a:ext>
            </a:extLst>
          </p:cNvPr>
          <p:cNvCxnSpPr>
            <a:cxnSpLocks/>
          </p:cNvCxnSpPr>
          <p:nvPr/>
        </p:nvCxnSpPr>
        <p:spPr>
          <a:xfrm flipV="1">
            <a:off x="1177048" y="4513634"/>
            <a:ext cx="0" cy="150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FEE2-4C34-4B32-8911-49EE6FF4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BB76-BA53-4F70-8681-A729FC67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One common format that Microsoft does appear to support is SVG</a:t>
            </a:r>
          </a:p>
          <a:p>
            <a:pPr lvl="1"/>
            <a:r>
              <a:rPr lang="en-US" dirty="0"/>
              <a:t>The SVG format is a </a:t>
            </a:r>
            <a:r>
              <a:rPr lang="en-US" b="1" dirty="0"/>
              <a:t>vector graphics</a:t>
            </a:r>
            <a:r>
              <a:rPr lang="en-US" dirty="0"/>
              <a:t> format: this means that it is not resolution dependent and can be resized</a:t>
            </a:r>
          </a:p>
          <a:p>
            <a:pPr lvl="1"/>
            <a:r>
              <a:rPr lang="en-US" dirty="0"/>
              <a:t>It also works a </a:t>
            </a:r>
            <a:r>
              <a:rPr lang="en-US" b="1" dirty="0"/>
              <a:t>lot</a:t>
            </a:r>
            <a:r>
              <a:rPr lang="en-US" dirty="0"/>
              <a:t> better than WMF when exported from R</a:t>
            </a:r>
          </a:p>
          <a:p>
            <a:pPr>
              <a:spcAft>
                <a:spcPts val="600"/>
              </a:spcAft>
            </a:pPr>
            <a:r>
              <a:rPr lang="en-US" dirty="0"/>
              <a:t>The following slide shows an SVG that has been resized to fill the slide</a:t>
            </a:r>
          </a:p>
          <a:p>
            <a:pPr>
              <a:spcAft>
                <a:spcPts val="600"/>
              </a:spcAft>
            </a:pPr>
            <a:r>
              <a:rPr lang="en-US" dirty="0"/>
              <a:t>I believe that this is the best format for most graphics exported from R when including them in Microsoft Office documents</a:t>
            </a:r>
          </a:p>
          <a:p>
            <a:pPr lvl="1"/>
            <a:r>
              <a:rPr lang="en-US" dirty="0"/>
              <a:t>Especially if you want to manually resize them in the Office product</a:t>
            </a:r>
          </a:p>
        </p:txBody>
      </p:sp>
    </p:spTree>
    <p:extLst>
      <p:ext uri="{BB962C8B-B14F-4D97-AF65-F5344CB8AC3E}">
        <p14:creationId xmlns:p14="http://schemas.microsoft.com/office/powerpoint/2010/main" val="39194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33988-831C-45A7-BAE7-6E2A198C7A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303" y="0"/>
            <a:ext cx="10287394" cy="6858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33FA0-51A1-465D-B965-07F3B791A74E}"/>
              </a:ext>
            </a:extLst>
          </p:cNvPr>
          <p:cNvSpPr txBox="1"/>
          <p:nvPr/>
        </p:nvSpPr>
        <p:spPr>
          <a:xfrm>
            <a:off x="291828" y="136188"/>
            <a:ext cx="245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SVG file imported to </a:t>
            </a:r>
            <a:r>
              <a:rPr lang="en-US" b="1" dirty="0" err="1">
                <a:solidFill>
                  <a:srgbClr val="FF0000"/>
                </a:solidFill>
              </a:rPr>
              <a:t>Powerpoint</a:t>
            </a:r>
            <a:r>
              <a:rPr lang="en-US" b="1" dirty="0">
                <a:solidFill>
                  <a:srgbClr val="FF0000"/>
                </a:solidFill>
              </a:rPr>
              <a:t> and resized for slide</a:t>
            </a:r>
          </a:p>
        </p:txBody>
      </p:sp>
    </p:spTree>
    <p:extLst>
      <p:ext uri="{BB962C8B-B14F-4D97-AF65-F5344CB8AC3E}">
        <p14:creationId xmlns:p14="http://schemas.microsoft.com/office/powerpoint/2010/main" val="6427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20BE-6118-4EDF-AE48-8003C7CB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E28-ED49-407A-8114-6777ECF3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Unfortunately, Microsoft Office does not support importing industry standard file formats like EPS or PDF.</a:t>
            </a:r>
          </a:p>
          <a:p>
            <a:pPr>
              <a:spcAft>
                <a:spcPts val="600"/>
              </a:spcAft>
            </a:pPr>
            <a:r>
              <a:rPr lang="en-US" dirty="0"/>
              <a:t>Microsoft imports SVG files, but </a:t>
            </a:r>
            <a:r>
              <a:rPr lang="en-US" b="1" dirty="0"/>
              <a:t>SVG files made on other operating systems will not always load so make sure to make them on a Windows computer</a:t>
            </a:r>
          </a:p>
          <a:p>
            <a:pPr>
              <a:spcAft>
                <a:spcPts val="1200"/>
              </a:spcAft>
            </a:pPr>
            <a:r>
              <a:rPr lang="en-US" dirty="0"/>
              <a:t>If you look really closely at the SVG and compare it with the 600 dpi figure, you will see slightly more jaggedness in the SVG’s text</a:t>
            </a:r>
          </a:p>
          <a:p>
            <a:pPr lvl="1"/>
            <a:r>
              <a:rPr lang="en-US" dirty="0"/>
              <a:t>This is due to Microsoft’s implementation of the SVG rendering engine</a:t>
            </a:r>
          </a:p>
          <a:p>
            <a:pPr lvl="1"/>
            <a:r>
              <a:rPr lang="en-US" dirty="0"/>
              <a:t>Other SVG software make the files look </a:t>
            </a:r>
            <a:r>
              <a:rPr lang="en-US" b="1" dirty="0"/>
              <a:t>much</a:t>
            </a:r>
            <a:r>
              <a:rPr lang="en-US" dirty="0"/>
              <a:t> better</a:t>
            </a:r>
          </a:p>
          <a:p>
            <a:pPr lvl="1"/>
            <a:r>
              <a:rPr lang="en-US" dirty="0"/>
              <a:t>For really precise control, bitmap figures at extremely high resolutions are always going to be best in Microsoft Office</a:t>
            </a:r>
          </a:p>
          <a:p>
            <a:pPr lvl="1"/>
            <a:r>
              <a:rPr lang="en-US" dirty="0"/>
              <a:t>But for presentations, SVGs are a good compromise and work well</a:t>
            </a:r>
          </a:p>
        </p:txBody>
      </p:sp>
    </p:spTree>
    <p:extLst>
      <p:ext uri="{BB962C8B-B14F-4D97-AF65-F5344CB8AC3E}">
        <p14:creationId xmlns:p14="http://schemas.microsoft.com/office/powerpoint/2010/main" val="74212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20BE-6118-4EDF-AE48-8003C7CB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Microsoft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E28-ED49-407A-8114-6777ECF3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SVG for figures you want to manipulate or resize inside of Word or </a:t>
            </a:r>
            <a:r>
              <a:rPr lang="en-US" dirty="0" err="1"/>
              <a:t>Powerpoint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high-resolution (600+ dpi) settings for more complex figures, and make sure to set them to their </a:t>
            </a:r>
            <a:r>
              <a:rPr lang="en-US" u="sng" dirty="0"/>
              <a:t>final size in R</a:t>
            </a:r>
            <a:r>
              <a:rPr lang="en-US" dirty="0"/>
              <a:t> (before export)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 extremely complicated graphics, you may need even higher resolutions (1200 dpi)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But avoid this as much as you can as the files get </a:t>
            </a:r>
            <a:r>
              <a:rPr lang="en-US" b="1" dirty="0"/>
              <a:t>huge</a:t>
            </a:r>
            <a:r>
              <a:rPr lang="en-US" dirty="0"/>
              <a:t>!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 publications, make sure to follow the publisher’s requirements which may force you to use one or the other of these options</a:t>
            </a:r>
          </a:p>
        </p:txBody>
      </p:sp>
    </p:spTree>
    <p:extLst>
      <p:ext uri="{BB962C8B-B14F-4D97-AF65-F5344CB8AC3E}">
        <p14:creationId xmlns:p14="http://schemas.microsoft.com/office/powerpoint/2010/main" val="2471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6CF-60E6-476E-B49B-AC8FF0E6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8B2-10D2-40F1-8F2E-A97EBFD1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These slides are made in Microsoft </a:t>
            </a:r>
            <a:r>
              <a:rPr lang="en-US" dirty="0" err="1"/>
              <a:t>Powerpoint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Looking at them with the actual </a:t>
            </a:r>
            <a:r>
              <a:rPr lang="en-US" dirty="0" err="1"/>
              <a:t>Powerpoint</a:t>
            </a:r>
            <a:r>
              <a:rPr lang="en-US" dirty="0"/>
              <a:t> software is required for fully seeing the issues described in the text</a:t>
            </a:r>
          </a:p>
          <a:p>
            <a:pPr>
              <a:spcAft>
                <a:spcPts val="600"/>
              </a:spcAft>
            </a:pPr>
            <a:r>
              <a:rPr lang="en-US" dirty="0"/>
              <a:t>Note that these were made with Microsoft Office running on a Windows operating system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you work with these files in Microsoft Office on the Mac, your results may vary</a:t>
            </a:r>
          </a:p>
          <a:p>
            <a:pPr>
              <a:spcAft>
                <a:spcPts val="600"/>
              </a:spcAft>
            </a:pPr>
            <a:r>
              <a:rPr lang="en-US" dirty="0"/>
              <a:t>Note also that the PDF version of this file, exported by </a:t>
            </a:r>
            <a:r>
              <a:rPr lang="en-US" dirty="0" err="1"/>
              <a:t>Powerpoint</a:t>
            </a:r>
            <a:r>
              <a:rPr lang="en-US" dirty="0"/>
              <a:t>, may look different from the descriptions given in the slides (which are based on how the file looks when displayed with </a:t>
            </a:r>
            <a:r>
              <a:rPr lang="en-US" dirty="0" err="1"/>
              <a:t>Powerpoint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Furthermore, PDFs will display differently when viewed with different software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Generally, PDFs will have a slight blur in their appearance</a:t>
            </a:r>
          </a:p>
        </p:txBody>
      </p:sp>
    </p:spTree>
    <p:extLst>
      <p:ext uri="{BB962C8B-B14F-4D97-AF65-F5344CB8AC3E}">
        <p14:creationId xmlns:p14="http://schemas.microsoft.com/office/powerpoint/2010/main" val="62148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F2B-B9C5-40CD-A1E9-684E69A8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Microsoft Office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D88C-C683-4CCC-B62D-B5D4193E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discuss some of the issues for making figures for use with Microsoft Office products</a:t>
            </a:r>
          </a:p>
          <a:p>
            <a:r>
              <a:rPr lang="en-US" dirty="0"/>
              <a:t>I review several different file formats that can be imported into </a:t>
            </a:r>
            <a:r>
              <a:rPr lang="en-US" dirty="0" err="1"/>
              <a:t>Powerpoint</a:t>
            </a:r>
            <a:r>
              <a:rPr lang="en-US" dirty="0"/>
              <a:t> or Word</a:t>
            </a:r>
          </a:p>
          <a:p>
            <a:r>
              <a:rPr lang="en-US" dirty="0"/>
              <a:t>See the end for some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92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59DD-C3AD-40D9-A596-27A4C06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Metafiles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0909-2678-4235-92B2-BFD7B21D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metafiles (WMF) files are sometimes recommended to be used for Microsoft Office</a:t>
            </a:r>
          </a:p>
          <a:p>
            <a:r>
              <a:rPr lang="en-US" dirty="0"/>
              <a:t>However, I do not necessarily agree with this</a:t>
            </a:r>
          </a:p>
          <a:p>
            <a:r>
              <a:rPr lang="en-US" dirty="0"/>
              <a:t>You can decide for yourself, I have imported the WMF from the workshop on the slide that follows</a:t>
            </a:r>
          </a:p>
          <a:p>
            <a:endParaRPr lang="en-US" dirty="0"/>
          </a:p>
          <a:p>
            <a:r>
              <a:rPr lang="en-US" dirty="0"/>
              <a:t>I think the quality is questionable…</a:t>
            </a:r>
          </a:p>
        </p:txBody>
      </p:sp>
    </p:spTree>
    <p:extLst>
      <p:ext uri="{BB962C8B-B14F-4D97-AF65-F5344CB8AC3E}">
        <p14:creationId xmlns:p14="http://schemas.microsoft.com/office/powerpoint/2010/main" val="3266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3FE0-3839-471A-B860-5D034DD5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0" y="461206"/>
            <a:ext cx="8920262" cy="593558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F1A0A-45AC-4ED0-BCAD-5C4872D4B2A7}"/>
              </a:ext>
            </a:extLst>
          </p:cNvPr>
          <p:cNvSpPr txBox="1"/>
          <p:nvPr/>
        </p:nvSpPr>
        <p:spPr>
          <a:xfrm>
            <a:off x="8227614" y="1582341"/>
            <a:ext cx="3351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This is a WMF figure. While the text is better quality than what you get from a GIF or JPEG, the figure’s PCH (filled points) look bad.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I have highlighted the picture’s border in orange so you can see the empty space included with it. I don’t know why WMF files always seem to have this excess space when made in R.</a:t>
            </a:r>
          </a:p>
        </p:txBody>
      </p:sp>
    </p:spTree>
    <p:extLst>
      <p:ext uri="{BB962C8B-B14F-4D97-AF65-F5344CB8AC3E}">
        <p14:creationId xmlns:p14="http://schemas.microsoft.com/office/powerpoint/2010/main" val="27877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20B-792B-45F8-8495-AA8D3BC7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Metafiles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0E53-79A1-495C-8D72-28C17C5C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823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Windows metafiles treat titles/text differently from the graphical parts</a:t>
            </a:r>
          </a:p>
          <a:p>
            <a:pPr lvl="1"/>
            <a:r>
              <a:rPr lang="en-US" dirty="0"/>
              <a:t>So in the previous slide the text of the figure looks fairly good</a:t>
            </a:r>
          </a:p>
          <a:p>
            <a:pPr lvl="1"/>
            <a:r>
              <a:rPr lang="en-US" dirty="0"/>
              <a:t>But the dots in the graphic are not shaped correctly</a:t>
            </a:r>
          </a:p>
          <a:p>
            <a:pPr lvl="1"/>
            <a:r>
              <a:rPr lang="en-US" dirty="0"/>
              <a:t>There are many oddities that can occur in WMF figures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often extra blank space inside the figure region (called the bounding box)</a:t>
            </a:r>
          </a:p>
          <a:p>
            <a:pPr lvl="1"/>
            <a:r>
              <a:rPr lang="en-US" dirty="0"/>
              <a:t>This is apparently a problem with R and how it makes WMF files, not Office</a:t>
            </a:r>
          </a:p>
          <a:p>
            <a:pPr lvl="1"/>
            <a:r>
              <a:rPr lang="en-US" dirty="0"/>
              <a:t>I think the R developers do not spend a lot of time investing in making stuff that works </a:t>
            </a:r>
            <a:r>
              <a:rPr lang="en-US" b="1" dirty="0"/>
              <a:t>just</a:t>
            </a:r>
            <a:r>
              <a:rPr lang="en-US" dirty="0"/>
              <a:t> for Microsoft products so I recommend focusing on general formats</a:t>
            </a:r>
          </a:p>
        </p:txBody>
      </p:sp>
    </p:spTree>
    <p:extLst>
      <p:ext uri="{BB962C8B-B14F-4D97-AF65-F5344CB8AC3E}">
        <p14:creationId xmlns:p14="http://schemas.microsoft.com/office/powerpoint/2010/main" val="76228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9E3-C8FB-4AB0-8707-B9D2DDB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(600 dpi)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0249-2DFB-4D25-B223-84A36161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following slide is a 600 dpi PNG (bitmap) figure</a:t>
            </a:r>
          </a:p>
          <a:p>
            <a:r>
              <a:rPr lang="en-US" dirty="0"/>
              <a:t>Because 600 dpi is a good resolution for printing it usually looks good on screen as well</a:t>
            </a:r>
          </a:p>
          <a:p>
            <a:r>
              <a:rPr lang="en-US" dirty="0"/>
              <a:t>This PNG also does not have the empty space inside the bounding box that is present in the WMF file</a:t>
            </a:r>
          </a:p>
          <a:p>
            <a:r>
              <a:rPr lang="en-US" dirty="0"/>
              <a:t>If you are working with things that require precise figures, you can take the dpi up even further</a:t>
            </a:r>
          </a:p>
          <a:p>
            <a:endParaRPr lang="en-US" dirty="0"/>
          </a:p>
          <a:p>
            <a:r>
              <a:rPr lang="en-US" dirty="0"/>
              <a:t>I think this is better than the WMF…</a:t>
            </a:r>
          </a:p>
        </p:txBody>
      </p:sp>
    </p:spTree>
    <p:extLst>
      <p:ext uri="{BB962C8B-B14F-4D97-AF65-F5344CB8AC3E}">
        <p14:creationId xmlns:p14="http://schemas.microsoft.com/office/powerpoint/2010/main" val="50071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94451-969E-4873-AA6A-7C572DA2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5A8CF-BF21-477D-971E-FE2AB788E569}"/>
              </a:ext>
            </a:extLst>
          </p:cNvPr>
          <p:cNvSpPr txBox="1"/>
          <p:nvPr/>
        </p:nvSpPr>
        <p:spPr>
          <a:xfrm>
            <a:off x="353446" y="287117"/>
            <a:ext cx="185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600 dpi PNG</a:t>
            </a:r>
          </a:p>
        </p:txBody>
      </p:sp>
    </p:spTree>
    <p:extLst>
      <p:ext uri="{BB962C8B-B14F-4D97-AF65-F5344CB8AC3E}">
        <p14:creationId xmlns:p14="http://schemas.microsoft.com/office/powerpoint/2010/main" val="295688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9E3-C8FB-4AB0-8707-B9D2DDB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Resolution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0249-2DFB-4D25-B223-84A36161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thing to remember about bitmap graphics is that you have to set larger dpi’s than will come by default</a:t>
            </a:r>
          </a:p>
          <a:p>
            <a:pPr lvl="1"/>
            <a:r>
              <a:rPr lang="en-US" dirty="0"/>
              <a:t>Default dpi’s for figures will look </a:t>
            </a:r>
            <a:r>
              <a:rPr lang="en-US" b="1" dirty="0"/>
              <a:t>much</a:t>
            </a:r>
            <a:r>
              <a:rPr lang="en-US" dirty="0"/>
              <a:t> worse in Microsoft Office products</a:t>
            </a:r>
          </a:p>
          <a:p>
            <a:r>
              <a:rPr lang="en-US" dirty="0"/>
              <a:t>The following two slides show an image at the default resolution/dpi</a:t>
            </a:r>
          </a:p>
          <a:p>
            <a:pPr lvl="1"/>
            <a:r>
              <a:rPr lang="en-US" dirty="0"/>
              <a:t>In the first it is at import size (too small!)</a:t>
            </a:r>
          </a:p>
          <a:p>
            <a:pPr lvl="1"/>
            <a:r>
              <a:rPr lang="en-US" dirty="0"/>
              <a:t>In the second it has been resized (too blurry!)</a:t>
            </a:r>
          </a:p>
          <a:p>
            <a:r>
              <a:rPr lang="en-US" dirty="0"/>
              <a:t>Look at the quality issues on the following two slides</a:t>
            </a:r>
          </a:p>
        </p:txBody>
      </p:sp>
    </p:spTree>
    <p:extLst>
      <p:ext uri="{BB962C8B-B14F-4D97-AF65-F5344CB8AC3E}">
        <p14:creationId xmlns:p14="http://schemas.microsoft.com/office/powerpoint/2010/main" val="15503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943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Working with Graphics in Microsoft Office </vt:lpstr>
      <vt:lpstr>Technical Note</vt:lpstr>
      <vt:lpstr>Working with Microsoft Office Products</vt:lpstr>
      <vt:lpstr>Windows Metafiles</vt:lpstr>
      <vt:lpstr>PowerPoint Presentation</vt:lpstr>
      <vt:lpstr>Windows Metafiles</vt:lpstr>
      <vt:lpstr>High Resolution (600 dpi) Figures</vt:lpstr>
      <vt:lpstr>PowerPoint Presentation</vt:lpstr>
      <vt:lpstr>Low Resolution Figures</vt:lpstr>
      <vt:lpstr>PowerPoint Presentation</vt:lpstr>
      <vt:lpstr>PowerPoint Presentation</vt:lpstr>
      <vt:lpstr>SVG Files </vt:lpstr>
      <vt:lpstr>PowerPoint Presentation</vt:lpstr>
      <vt:lpstr>Other File Types </vt:lpstr>
      <vt:lpstr>Recommendations for Microsoft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Windows Metafiles</dc:title>
  <dc:creator>Matt Turner</dc:creator>
  <cp:lastModifiedBy>mdt</cp:lastModifiedBy>
  <cp:revision>26</cp:revision>
  <dcterms:created xsi:type="dcterms:W3CDTF">2018-10-13T15:24:10Z</dcterms:created>
  <dcterms:modified xsi:type="dcterms:W3CDTF">2018-10-24T16:35:23Z</dcterms:modified>
</cp:coreProperties>
</file>