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093B-4BB9-41FF-BA9A-29F8E9DC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24452-7802-4EB2-956E-7ED37482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3E25-55AB-48F0-A10A-4D538237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7118-05AF-4E0C-BBFF-E821BC5B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CA4A-E154-4F35-9ECE-5ABF0BC4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2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0F0-D9DE-44C5-A824-4B7DB924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CE4ED-3956-4FA5-87F2-5149F0BC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3B80-E5D1-45BF-BBF1-0CC45147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89C3-7215-4D7D-B00F-39A91E36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9443-6F5E-45AB-9FA4-008D4CB2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8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6783A-530D-4CF3-A1DA-79F2BAC3C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5803-360A-4B02-B171-5AA6DE70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EE66-4A93-4109-90D5-9D72BBF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C242-DA0A-4ACF-9899-1B41490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43A1-6DDB-42F7-8A02-C5F95598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38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1B07-D110-4DC1-BA52-BEDF82E9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00C7-5CBA-471E-BBA3-32A9DC87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3DE9-9AED-4ECA-9E0F-B5FE5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417F-B7D3-4256-8633-AC404A47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D98-583F-4C94-9F1F-7D13D43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85AE-B592-43A3-93B5-32B9F8DB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5DDA-B29F-4523-9118-A26C27ED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86804-78CE-4EB5-9E38-F12588C9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D00B-0A3F-4064-B7B4-D266F834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F804-9163-421D-9C97-DD2B8690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79C6-01A0-41D0-9549-066C9505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8EA9-F3A5-4285-918E-997F6257E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8489-9973-4CEB-9A65-53E2B94B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05DB-C3FB-4F3A-A8D4-80ECCE9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F5EA2-9E25-4A30-A02D-FF66C06B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D4CE9-7807-4F32-9118-46C6F6A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3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ABE-B273-4E09-BAC2-8B412D01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F2C9-5932-41D4-993E-69F08985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C6A0-5581-464B-8926-D3D0AE1CF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291C2-E925-465A-AD0C-6600999B1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B7EFE-F05C-42E3-BB48-0F74F7043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8E518-C293-4BF9-9E2C-4B415E4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A4A63-94BB-4694-A217-B97C6FFF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305C3-2635-4449-B1EB-1A860B20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1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A068-8021-42C5-A76A-C3BD70A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108EC-3C68-43AF-9CC1-010DA70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17EC6-8064-43EA-9FAB-CE2F8BB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B2E37-39A1-4F9C-8721-F4E583D3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AAEB5-B1D2-4739-86EC-30ABB74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D2E2D-0849-45A7-ACA0-A002001A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3B682-61F7-4EB4-99A4-52240A31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68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0B2-F077-4C8C-ABA5-975D420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ABF7-D047-409A-88C5-AB90D779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D65E-ADE4-4EF0-8282-72DADE0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73A8-1686-43CB-A935-8D15CC71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14AA-0367-4C18-8272-9380A30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F45F-DAA9-4627-BDB5-7DD14827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E9E-5E0C-47D6-9995-AFAF6497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D1BF1-6532-420A-B3F7-2326A257A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6D2F-8437-4DA0-BBD7-61857723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8CF8-873E-4DEB-A394-36387654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D159-5D51-4041-ADDD-174BED6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3D217-B567-4502-9C73-35A2AD9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9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7999D-1877-4332-8CF7-E8C68F2C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B4D0-15BB-4552-99C2-50CDD61A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A81F-B705-4480-ADAF-89E6EA73D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9C85-2459-4E6F-91AB-08DFC6A3CCE6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89C0-8D15-4023-8261-DBB370F85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B22A-7635-4801-A307-70DDF8DE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8841-7B1F-4BFE-8C0D-F7EA44EB5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33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8885-1C45-44BD-AE42-6526E58A6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Lab 5 – Joke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A7A3-DD87-48A8-90C6-23111BC6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e_lin67330@fanshaweonline.ca</a:t>
            </a:r>
          </a:p>
        </p:txBody>
      </p:sp>
    </p:spTree>
    <p:extLst>
      <p:ext uri="{BB962C8B-B14F-4D97-AF65-F5344CB8AC3E}">
        <p14:creationId xmlns:p14="http://schemas.microsoft.com/office/powerpoint/2010/main" val="36903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DC06-3921-4E0B-8D0E-D7461BBD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D335C0-9573-49E8-B32B-1755643F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2811" y="1690688"/>
            <a:ext cx="2484345" cy="4351338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2E30AFE-6868-4824-950C-3103AD498B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6722869"/>
                  </p:ext>
                </p:extLst>
              </p:nvPr>
            </p:nvGraphicFramePr>
            <p:xfrm>
              <a:off x="1637216" y="1839833"/>
              <a:ext cx="3048000" cy="1714500"/>
            </p:xfrm>
            <a:graphic>
              <a:graphicData uri="http://schemas.microsoft.com/office/powerpoint/2016/slidezoom">
                <pslz:sldZm>
                  <pslz:sldZmObj sldId="258" cId="1567575972">
                    <pslz:zmPr id="{16D1CBB1-E93C-41E4-A904-C836982617A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E30AFE-6868-4824-950C-3103AD498B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216" y="183983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9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72D0-0672-4EAA-83B4-1AA522E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08C76-6EB4-469F-B768-66134F64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171" y="1763482"/>
            <a:ext cx="2373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93FF-8EF2-4A9B-AED7-3B338FAC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63E12-D4FC-47B5-94F9-CBB26918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560" y="1825625"/>
            <a:ext cx="2468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74C2-9822-4D0B-B707-C342C6FF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Note: MMS not available on this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A2FBF-CABB-442A-B663-7DD136B73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409" y="1825625"/>
            <a:ext cx="2325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73A9-3E4C-4409-A266-A88B8C8F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Compose message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80868-024B-4204-BADB-BF4F4BE5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844" y="1825625"/>
            <a:ext cx="24603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3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5 – Joke App</vt:lpstr>
      <vt:lpstr>Slide 1</vt:lpstr>
      <vt:lpstr>Slide 2</vt:lpstr>
      <vt:lpstr>Slide 3</vt:lpstr>
      <vt:lpstr>Note: MMS not available on this network</vt:lpstr>
      <vt:lpstr>Compose message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– Joke App</dc:title>
  <dc:creator>E T</dc:creator>
  <cp:lastModifiedBy>E T</cp:lastModifiedBy>
  <cp:revision>3</cp:revision>
  <dcterms:created xsi:type="dcterms:W3CDTF">2020-02-20T21:46:23Z</dcterms:created>
  <dcterms:modified xsi:type="dcterms:W3CDTF">2020-02-20T23:52:27Z</dcterms:modified>
</cp:coreProperties>
</file>