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2305"/>
          <c:y val="0.33960800000000002"/>
          <c:w val="0.84269499999999997"/>
          <c:h val="0.52295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6-497F-82FB-FE707EA83D6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46-497F-82FB-FE707EA83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4430100000000001"/>
          <c:y val="0.33960800000000002"/>
          <c:w val="0.85069899999999998"/>
          <c:h val="0.52295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B6-4FD4-9BDE-58F96637709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B6-4FD4-9BDE-58F966377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2305"/>
          <c:y val="0.33960800000000002"/>
          <c:w val="0.84269499999999997"/>
          <c:h val="0.52295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4-4820-A0FB-0C8E7337249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4-4820-A0FB-0C8E7337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4430100000000001"/>
          <c:y val="0.33960800000000002"/>
          <c:w val="0.85069899999999998"/>
          <c:h val="0.52295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AF-46EF-B023-9C0964A1035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F-46EF-B023-9C0964A10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6C3F-4E6C-A2E4-55EB772E8807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ln w="12700" cap="flat">
                <a:noFill/>
                <a:miter lim="400000"/>
              </a:ln>
              <a:effectLst>
                <a:outerShdw blurRad="50800" dist="38100" dir="81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C3F-4E6C-A2E4-55EB772E8807}"/>
              </c:ext>
            </c:extLst>
          </c:dPt>
          <c:cat>
            <c:strRef>
              <c:f>Sheet1!$B$1:$C$1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3F-4E6C-A2E4-55EB772E8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  <a:ln w="12700" cap="flat">
              <a:noFill/>
              <a:miter lim="400000"/>
            </a:ln>
            <a:effectLst>
              <a:outerShdw blurRad="50800" dist="38100" dir="8100000" algn="tl">
                <a:srgbClr val="000000">
                  <a:alpha val="40000"/>
                </a:srgb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6A84-4A2D-852F-9A71792C4385}"/>
              </c:ext>
            </c:extLst>
          </c:dPt>
          <c:dPt>
            <c:idx val="1"/>
            <c:bubble3D val="0"/>
            <c:spPr>
              <a:noFill/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84-4A2D-852F-9A71792C4385}"/>
              </c:ext>
            </c:extLst>
          </c:dPt>
          <c:cat>
            <c:strRef>
              <c:f>Sheet1!$B$1:$C$1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84-4A2D-852F-9A71792C4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0388-44F1-9E60-57D45DD3D410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ln w="12700" cap="flat">
                <a:noFill/>
                <a:miter lim="400000"/>
              </a:ln>
              <a:effectLst>
                <a:outerShdw blurRad="50800" dist="38100" dir="8100000" algn="tl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88-44F1-9E60-57D45DD3D410}"/>
              </c:ext>
            </c:extLst>
          </c:dPt>
          <c:cat>
            <c:strRef>
              <c:f>Sheet1!$B$1:$C$1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88-44F1-9E60-57D45DD3D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  <a:ln w="12700" cap="flat">
              <a:noFill/>
              <a:miter lim="400000"/>
            </a:ln>
            <a:effectLst>
              <a:outerShdw blurRad="50800" dist="38100" dir="8100000" algn="tl">
                <a:srgbClr val="000000">
                  <a:alpha val="40000"/>
                </a:srgb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221A-4437-B356-61A3DB550064}"/>
              </c:ext>
            </c:extLst>
          </c:dPt>
          <c:dPt>
            <c:idx val="1"/>
            <c:bubble3D val="0"/>
            <c:spPr>
              <a:noFill/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1A-4437-B356-61A3DB550064}"/>
              </c:ext>
            </c:extLst>
          </c:dPt>
          <c:cat>
            <c:strRef>
              <c:f>Sheet1!$B$1:$C$1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1A-4437-B356-61A3DB550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1" name="Shape 4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5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43099" y="4033757"/>
            <a:ext cx="231277" cy="231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Rectangle 6"/>
          <p:cNvSpPr/>
          <p:nvPr/>
        </p:nvSpPr>
        <p:spPr>
          <a:xfrm>
            <a:off x="0" y="-1"/>
            <a:ext cx="9144000" cy="465388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2" y="571886"/>
            <a:ext cx="2057401" cy="548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2"/>
          <p:cNvSpPr/>
          <p:nvPr/>
        </p:nvSpPr>
        <p:spPr>
          <a:xfrm>
            <a:off x="0" y="-1"/>
            <a:ext cx="9144000" cy="3031238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Rectangle 1"/>
          <p:cNvSpPr/>
          <p:nvPr/>
        </p:nvSpPr>
        <p:spPr>
          <a:xfrm>
            <a:off x="629840" y="2556933"/>
            <a:ext cx="7891861" cy="8266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Group 6"/>
          <p:cNvGrpSpPr/>
          <p:nvPr/>
        </p:nvGrpSpPr>
        <p:grpSpPr>
          <a:xfrm>
            <a:off x="994786" y="3020754"/>
            <a:ext cx="775020" cy="174753"/>
            <a:chOff x="5014" y="0"/>
            <a:chExt cx="775018" cy="174751"/>
          </a:xfrm>
        </p:grpSpPr>
        <p:sp>
          <p:nvSpPr>
            <p:cNvPr id="181" name="Star: 5 Points 4"/>
            <p:cNvSpPr/>
            <p:nvPr/>
          </p:nvSpPr>
          <p:spPr>
            <a:xfrm>
              <a:off x="5014" y="0"/>
              <a:ext cx="194880" cy="1747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Star: 5 Points 28"/>
            <p:cNvSpPr/>
            <p:nvPr/>
          </p:nvSpPr>
          <p:spPr>
            <a:xfrm>
              <a:off x="198394" y="0"/>
              <a:ext cx="194880" cy="1747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Star: 5 Points 30"/>
            <p:cNvSpPr/>
            <p:nvPr/>
          </p:nvSpPr>
          <p:spPr>
            <a:xfrm>
              <a:off x="391774" y="0"/>
              <a:ext cx="194880" cy="1747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Star: 5 Points 31"/>
            <p:cNvSpPr/>
            <p:nvPr/>
          </p:nvSpPr>
          <p:spPr>
            <a:xfrm>
              <a:off x="585154" y="0"/>
              <a:ext cx="194880" cy="1747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Freeform: Shape 36"/>
            <p:cNvSpPr/>
            <p:nvPr/>
          </p:nvSpPr>
          <p:spPr>
            <a:xfrm>
              <a:off x="682593" y="1"/>
              <a:ext cx="97440" cy="17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99" y="8251"/>
                  </a:lnTo>
                  <a:lnTo>
                    <a:pt x="21600" y="8250"/>
                  </a:lnTo>
                  <a:lnTo>
                    <a:pt x="8250" y="13350"/>
                  </a:lnTo>
                  <a:lnTo>
                    <a:pt x="13350" y="21600"/>
                  </a:lnTo>
                  <a:lnTo>
                    <a:pt x="0" y="16501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29405" y="2721203"/>
            <a:ext cx="846529" cy="2490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300"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466725" indent="-123825">
              <a:buFontTx/>
              <a:defRPr sz="1300"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34389" indent="-148589">
              <a:buFontTx/>
              <a:defRPr sz="1300"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200150" indent="-171450">
              <a:buFontTx/>
              <a:defRPr sz="1300"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543050" indent="-171450">
              <a:buFontTx/>
              <a:defRPr sz="1300"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Header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8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921843" y="3016013"/>
            <a:ext cx="946585" cy="1842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10361">
              <a:spcBef>
                <a:spcPts val="600"/>
              </a:spcBef>
              <a:buSzTx/>
              <a:buFontTx/>
              <a:buNone/>
              <a:defRPr sz="712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89" name="Text Placeholder 52"/>
          <p:cNvSpPr>
            <a:spLocks noGrp="1"/>
          </p:cNvSpPr>
          <p:nvPr>
            <p:ph type="body" sz="quarter" idx="22" hasCustomPrompt="1"/>
          </p:nvPr>
        </p:nvSpPr>
        <p:spPr>
          <a:xfrm>
            <a:off x="2868428" y="3714682"/>
            <a:ext cx="2471740" cy="131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274320">
              <a:spcBef>
                <a:spcPts val="200"/>
              </a:spcBef>
              <a:buSzTx/>
              <a:buFontTx/>
              <a:buNone/>
              <a:defRPr sz="36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2166" y="4788614"/>
            <a:ext cx="231277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1" name="Picture 18" descr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19" y="303610"/>
            <a:ext cx="909781" cy="24288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Rectangle 20"/>
          <p:cNvSpPr/>
          <p:nvPr/>
        </p:nvSpPr>
        <p:spPr>
          <a:xfrm>
            <a:off x="0" y="-1"/>
            <a:ext cx="9144000" cy="3031238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Rectangle 22"/>
          <p:cNvSpPr/>
          <p:nvPr/>
        </p:nvSpPr>
        <p:spPr>
          <a:xfrm>
            <a:off x="629840" y="2535239"/>
            <a:ext cx="7939090" cy="8483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9" name="Group 32"/>
          <p:cNvGrpSpPr/>
          <p:nvPr/>
        </p:nvGrpSpPr>
        <p:grpSpPr>
          <a:xfrm>
            <a:off x="923663" y="3020754"/>
            <a:ext cx="775020" cy="174753"/>
            <a:chOff x="5014" y="0"/>
            <a:chExt cx="775018" cy="174751"/>
          </a:xfrm>
        </p:grpSpPr>
        <p:sp>
          <p:nvSpPr>
            <p:cNvPr id="194" name="Star: 5 Points 4"/>
            <p:cNvSpPr/>
            <p:nvPr/>
          </p:nvSpPr>
          <p:spPr>
            <a:xfrm>
              <a:off x="5014" y="0"/>
              <a:ext cx="194880" cy="1747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tar: 5 Points 28"/>
            <p:cNvSpPr/>
            <p:nvPr/>
          </p:nvSpPr>
          <p:spPr>
            <a:xfrm>
              <a:off x="198394" y="0"/>
              <a:ext cx="194880" cy="1747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Star: 5 Points 30"/>
            <p:cNvSpPr/>
            <p:nvPr/>
          </p:nvSpPr>
          <p:spPr>
            <a:xfrm>
              <a:off x="391774" y="0"/>
              <a:ext cx="194880" cy="1747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Star: 5 Points 31"/>
            <p:cNvSpPr/>
            <p:nvPr/>
          </p:nvSpPr>
          <p:spPr>
            <a:xfrm>
              <a:off x="585154" y="0"/>
              <a:ext cx="194880" cy="17475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Freeform: Shape 36"/>
            <p:cNvSpPr/>
            <p:nvPr/>
          </p:nvSpPr>
          <p:spPr>
            <a:xfrm>
              <a:off x="682593" y="1"/>
              <a:ext cx="97440" cy="17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99" y="8251"/>
                  </a:lnTo>
                  <a:lnTo>
                    <a:pt x="21600" y="8250"/>
                  </a:lnTo>
                  <a:lnTo>
                    <a:pt x="8250" y="13350"/>
                  </a:lnTo>
                  <a:lnTo>
                    <a:pt x="13350" y="21600"/>
                  </a:lnTo>
                  <a:lnTo>
                    <a:pt x="0" y="16501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0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958282" y="2721203"/>
            <a:ext cx="846529" cy="2490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76071">
              <a:spcBef>
                <a:spcPts val="500"/>
              </a:spcBef>
              <a:buSzTx/>
              <a:buFontTx/>
              <a:buNone/>
              <a:defRPr sz="1092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Header</a:t>
            </a:r>
          </a:p>
        </p:txBody>
      </p:sp>
      <p:sp>
        <p:nvSpPr>
          <p:cNvPr id="201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850720" y="3016013"/>
            <a:ext cx="946585" cy="1842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10361">
              <a:spcBef>
                <a:spcPts val="600"/>
              </a:spcBef>
              <a:buSzTx/>
              <a:buFontTx/>
              <a:buNone/>
              <a:defRPr sz="712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02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630237" y="600075"/>
            <a:ext cx="6246814" cy="4439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203" name="Picture 29" descr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1" name="Picture 52" descr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32498" y="2973621"/>
            <a:ext cx="7691175" cy="66793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91750" y="1746400"/>
            <a:ext cx="740400" cy="2490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SzTx/>
              <a:buFontTx/>
              <a:buNone/>
              <a:defRPr sz="2000" b="1">
                <a:solidFill>
                  <a:srgbClr val="DDDDDD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533400" indent="-190500">
              <a:buFontTx/>
              <a:defRPr sz="2000" b="1">
                <a:solidFill>
                  <a:srgbClr val="DDDDDD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914400" indent="-228600">
              <a:buFontTx/>
              <a:defRPr sz="2000" b="1">
                <a:solidFill>
                  <a:srgbClr val="DDDDDD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292469" indent="-263769">
              <a:buFontTx/>
              <a:defRPr sz="2000" b="1">
                <a:solidFill>
                  <a:srgbClr val="DDDDDD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635369" indent="-263769">
              <a:buFontTx/>
              <a:defRPr sz="2000" b="1">
                <a:solidFill>
                  <a:srgbClr val="DDDDDD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01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991750" y="2056440"/>
            <a:ext cx="1324841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63473">
              <a:spcBef>
                <a:spcPts val="300"/>
              </a:spcBef>
              <a:buSzTx/>
              <a:buFontTx/>
              <a:buNone/>
              <a:defRPr sz="583" b="1">
                <a:solidFill>
                  <a:srgbClr val="DDDDDD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91750" y="2281690"/>
            <a:ext cx="1149473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97763">
              <a:spcBef>
                <a:spcPts val="400"/>
              </a:spcBef>
              <a:buSzTx/>
              <a:buFontTx/>
              <a:buNone/>
              <a:defRPr sz="58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15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440487" y="1746400"/>
            <a:ext cx="740400" cy="2490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77190">
              <a:spcBef>
                <a:spcPts val="300"/>
              </a:spcBef>
              <a:buSzTx/>
              <a:buFontTx/>
              <a:buNone/>
              <a:defRPr sz="1100" b="1">
                <a:solidFill>
                  <a:srgbClr val="F630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02</a:t>
            </a:r>
          </a:p>
        </p:txBody>
      </p:sp>
      <p:sp>
        <p:nvSpPr>
          <p:cNvPr id="2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2440487" y="2056440"/>
            <a:ext cx="1324841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63473">
              <a:spcBef>
                <a:spcPts val="300"/>
              </a:spcBef>
              <a:buSzTx/>
              <a:buFontTx/>
              <a:buNone/>
              <a:defRPr sz="583" b="1">
                <a:solidFill>
                  <a:srgbClr val="F630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17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440487" y="2281690"/>
            <a:ext cx="1149474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97763">
              <a:spcBef>
                <a:spcPts val="400"/>
              </a:spcBef>
              <a:buSzTx/>
              <a:buFontTx/>
              <a:buNone/>
              <a:defRPr sz="58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18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3892296" y="1746400"/>
            <a:ext cx="740400" cy="2490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77190">
              <a:spcBef>
                <a:spcPts val="300"/>
              </a:spcBef>
              <a:buSzTx/>
              <a:buFontTx/>
              <a:buNone/>
              <a:defRPr sz="1100" b="1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03</a:t>
            </a:r>
          </a:p>
        </p:txBody>
      </p:sp>
      <p:sp>
        <p:nvSpPr>
          <p:cNvPr id="219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3892296" y="2056440"/>
            <a:ext cx="1324841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63473">
              <a:spcBef>
                <a:spcPts val="300"/>
              </a:spcBef>
              <a:buSzTx/>
              <a:buFontTx/>
              <a:buNone/>
              <a:defRPr sz="583" b="1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20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3892296" y="2281690"/>
            <a:ext cx="1149474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97763">
              <a:spcBef>
                <a:spcPts val="400"/>
              </a:spcBef>
              <a:buSzTx/>
              <a:buFontTx/>
              <a:buNone/>
              <a:defRPr sz="58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21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326898" y="1746400"/>
            <a:ext cx="740400" cy="2490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77190">
              <a:spcBef>
                <a:spcPts val="300"/>
              </a:spcBef>
              <a:buSzTx/>
              <a:buFontTx/>
              <a:buNone/>
              <a:defRPr sz="1100" b="1">
                <a:solidFill>
                  <a:srgbClr val="CCCCCC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04</a:t>
            </a:r>
          </a:p>
        </p:txBody>
      </p:sp>
      <p:sp>
        <p:nvSpPr>
          <p:cNvPr id="222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5326898" y="2056440"/>
            <a:ext cx="1324841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63473">
              <a:spcBef>
                <a:spcPts val="300"/>
              </a:spcBef>
              <a:buSzTx/>
              <a:buFontTx/>
              <a:buNone/>
              <a:defRPr sz="583" b="1">
                <a:solidFill>
                  <a:srgbClr val="CCCCCC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23" name="Text Placeholder 8"/>
          <p:cNvSpPr>
            <a:spLocks noGrp="1"/>
          </p:cNvSpPr>
          <p:nvPr>
            <p:ph type="body" sz="quarter" idx="31" hasCustomPrompt="1"/>
          </p:nvPr>
        </p:nvSpPr>
        <p:spPr>
          <a:xfrm>
            <a:off x="5326898" y="2281690"/>
            <a:ext cx="1149474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97763">
              <a:spcBef>
                <a:spcPts val="400"/>
              </a:spcBef>
              <a:buSzTx/>
              <a:buFontTx/>
              <a:buNone/>
              <a:defRPr sz="58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2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735160" y="1746400"/>
            <a:ext cx="740400" cy="2490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77190">
              <a:spcBef>
                <a:spcPts val="300"/>
              </a:spcBef>
              <a:buSzTx/>
              <a:buFontTx/>
              <a:buNone/>
              <a:defRPr sz="1100" b="1">
                <a:solidFill>
                  <a:srgbClr val="F630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05</a:t>
            </a:r>
          </a:p>
        </p:txBody>
      </p:sp>
      <p:sp>
        <p:nvSpPr>
          <p:cNvPr id="225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6735160" y="2056440"/>
            <a:ext cx="1324842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63473">
              <a:spcBef>
                <a:spcPts val="300"/>
              </a:spcBef>
              <a:buSzTx/>
              <a:buFontTx/>
              <a:buNone/>
              <a:defRPr sz="583" b="1">
                <a:solidFill>
                  <a:srgbClr val="F630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26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6735160" y="2281690"/>
            <a:ext cx="1149474" cy="1658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397763">
              <a:spcBef>
                <a:spcPts val="400"/>
              </a:spcBef>
              <a:buSzTx/>
              <a:buFontTx/>
              <a:buNone/>
              <a:defRPr sz="58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27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904066" y="3531649"/>
            <a:ext cx="1324841" cy="3497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SzTx/>
              <a:buFontTx/>
              <a:buNone/>
              <a:defRPr sz="1600" b="1">
                <a:solidFill>
                  <a:srgbClr val="DDDDDD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Category 1</a:t>
            </a:r>
          </a:p>
        </p:txBody>
      </p:sp>
      <p:sp>
        <p:nvSpPr>
          <p:cNvPr id="228" name="Text Placeholder 8"/>
          <p:cNvSpPr>
            <a:spLocks noGrp="1"/>
          </p:cNvSpPr>
          <p:nvPr>
            <p:ph type="body" sz="quarter" idx="36" hasCustomPrompt="1"/>
          </p:nvPr>
        </p:nvSpPr>
        <p:spPr>
          <a:xfrm>
            <a:off x="2352801" y="3531649"/>
            <a:ext cx="1352924" cy="3497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SzTx/>
              <a:buFontTx/>
              <a:buNone/>
              <a:defRPr sz="1600" b="1">
                <a:solidFill>
                  <a:srgbClr val="F630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Category 2</a:t>
            </a:r>
          </a:p>
        </p:txBody>
      </p:sp>
      <p:sp>
        <p:nvSpPr>
          <p:cNvPr id="229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3829620" y="3531647"/>
            <a:ext cx="1352924" cy="3497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SzTx/>
              <a:buFontTx/>
              <a:buNone/>
              <a:defRPr sz="1600" b="1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Category 3</a:t>
            </a:r>
          </a:p>
        </p:txBody>
      </p:sp>
      <p:sp>
        <p:nvSpPr>
          <p:cNvPr id="230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5306440" y="3531647"/>
            <a:ext cx="1324841" cy="3497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SzTx/>
              <a:buFontTx/>
              <a:buNone/>
              <a:defRPr sz="1600" b="1">
                <a:solidFill>
                  <a:srgbClr val="DDDDDD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Category 4</a:t>
            </a:r>
          </a:p>
        </p:txBody>
      </p:sp>
      <p:sp>
        <p:nvSpPr>
          <p:cNvPr id="231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6755176" y="3531646"/>
            <a:ext cx="1352924" cy="3497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SzTx/>
              <a:buFontTx/>
              <a:buNone/>
              <a:defRPr sz="1600" b="1">
                <a:solidFill>
                  <a:srgbClr val="F630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Category 5</a:t>
            </a:r>
          </a:p>
        </p:txBody>
      </p:sp>
      <p:pic>
        <p:nvPicPr>
          <p:cNvPr id="232" name="Picture 27" descr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32498" y="2973621"/>
            <a:ext cx="7691175" cy="66793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Rectangle 3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235" name="Picture 35" descr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4" name="Rectangle 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246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aphicFrame>
        <p:nvGraphicFramePr>
          <p:cNvPr id="255" name="Chart 43"/>
          <p:cNvGraphicFramePr/>
          <p:nvPr/>
        </p:nvGraphicFramePr>
        <p:xfrm>
          <a:off x="5163515" y="3063473"/>
          <a:ext cx="1167393" cy="71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6" name="Chart 44"/>
          <p:cNvGraphicFramePr/>
          <p:nvPr/>
        </p:nvGraphicFramePr>
        <p:xfrm>
          <a:off x="6711068" y="3028957"/>
          <a:ext cx="1232151" cy="71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30237" y="1600199"/>
            <a:ext cx="3182130" cy="3006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514350" indent="-171450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91539" indent="-205739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266092" indent="-237392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608992" indent="-237392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8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306779" y="3059186"/>
            <a:ext cx="671654" cy="350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96645">
              <a:spcBef>
                <a:spcPts val="600"/>
              </a:spcBef>
              <a:buSzTx/>
              <a:buFontTx/>
              <a:buNone/>
              <a:defRPr sz="1740" b="1">
                <a:solidFill>
                  <a:srgbClr val="F630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25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894110" y="3052728"/>
            <a:ext cx="671654" cy="325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55498">
              <a:spcBef>
                <a:spcPts val="500"/>
              </a:spcBef>
              <a:buSzTx/>
              <a:buFontTx/>
              <a:buNone/>
              <a:defRPr sz="1620" b="1">
                <a:solidFill>
                  <a:srgbClr val="CCCCCC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260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F630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261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299343" y="3813792"/>
            <a:ext cx="1077980" cy="799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00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262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890088" y="3559464"/>
            <a:ext cx="1077980" cy="212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F630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263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882655" y="3813792"/>
            <a:ext cx="1077980" cy="799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00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graphicFrame>
        <p:nvGraphicFramePr>
          <p:cNvPr id="264" name="Chart 17"/>
          <p:cNvGraphicFramePr/>
          <p:nvPr/>
        </p:nvGraphicFramePr>
        <p:xfrm>
          <a:off x="5163515" y="3063473"/>
          <a:ext cx="1167393" cy="71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5" name="Chart 18"/>
          <p:cNvGraphicFramePr/>
          <p:nvPr/>
        </p:nvGraphicFramePr>
        <p:xfrm>
          <a:off x="6711068" y="3028957"/>
          <a:ext cx="1232151" cy="71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6" name="Rectangle 1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268" name="Picture 25" descr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aphicFrame>
        <p:nvGraphicFramePr>
          <p:cNvPr id="277" name="Chart 13"/>
          <p:cNvGraphicFramePr/>
          <p:nvPr/>
        </p:nvGraphicFramePr>
        <p:xfrm>
          <a:off x="2077070" y="1870575"/>
          <a:ext cx="1830041" cy="183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8" name="Chart 14"/>
          <p:cNvGraphicFramePr/>
          <p:nvPr/>
        </p:nvGraphicFramePr>
        <p:xfrm>
          <a:off x="4738958" y="1862191"/>
          <a:ext cx="1830041" cy="183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286696" y="2571750"/>
            <a:ext cx="1324841" cy="298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32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647700" indent="-304800" algn="ctr">
              <a:buFontTx/>
              <a:defRPr sz="32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1051560" indent="-365760" algn="ctr">
              <a:buFontTx/>
              <a:defRPr sz="32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450730" indent="-422030" algn="ctr">
              <a:buFontTx/>
              <a:defRPr sz="32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793630" indent="-422030" algn="ctr">
              <a:buFontTx/>
              <a:defRPr sz="32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286696" y="2939370"/>
            <a:ext cx="1324841" cy="298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1000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8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73335" y="2571750"/>
            <a:ext cx="1324841" cy="298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88035">
              <a:spcBef>
                <a:spcPts val="200"/>
              </a:spcBef>
              <a:buSzTx/>
              <a:buFontTx/>
              <a:buNone/>
              <a:defRPr sz="1344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282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73335" y="2939370"/>
            <a:ext cx="1324841" cy="298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1000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graphicFrame>
        <p:nvGraphicFramePr>
          <p:cNvPr id="283" name="Chart 16"/>
          <p:cNvGraphicFramePr/>
          <p:nvPr/>
        </p:nvGraphicFramePr>
        <p:xfrm>
          <a:off x="2077070" y="1870575"/>
          <a:ext cx="1830041" cy="183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4" name="Chart 17"/>
          <p:cNvGraphicFramePr/>
          <p:nvPr/>
        </p:nvGraphicFramePr>
        <p:xfrm>
          <a:off x="4738958" y="1862191"/>
          <a:ext cx="1830041" cy="183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5" name="Rectangle 2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287" name="Picture 23" descr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96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60" y="1581505"/>
            <a:ext cx="7431156" cy="299921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63041" y="2104600"/>
            <a:ext cx="830454" cy="29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18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514350" indent="-171450" algn="ctr">
              <a:buFontTx/>
              <a:defRPr sz="18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91539" indent="-205739" algn="ctr">
              <a:buFontTx/>
              <a:defRPr sz="18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266092" indent="-237392" algn="ctr">
              <a:buFontTx/>
              <a:defRPr sz="18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608992" indent="-237392" algn="ctr">
              <a:buFontTx/>
              <a:defRPr sz="18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9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470355" y="3778987"/>
            <a:ext cx="784197" cy="305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62355">
              <a:spcBef>
                <a:spcPts val="500"/>
              </a:spcBef>
              <a:buSzTx/>
              <a:buFontTx/>
              <a:buNone/>
              <a:defRPr sz="1476" b="1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29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530789" y="2108961"/>
            <a:ext cx="824533" cy="2876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14350">
              <a:spcBef>
                <a:spcPts val="500"/>
              </a:spcBef>
              <a:buSzTx/>
              <a:buFontTx/>
              <a:buNone/>
              <a:defRPr sz="1350" b="1">
                <a:solidFill>
                  <a:srgbClr val="F632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30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729641" y="3771032"/>
            <a:ext cx="745628" cy="305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62355">
              <a:spcBef>
                <a:spcPts val="500"/>
              </a:spcBef>
              <a:buSzTx/>
              <a:buFontTx/>
              <a:buNone/>
              <a:defRPr sz="1476" b="1">
                <a:solidFill>
                  <a:srgbClr val="F632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30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5904098" y="2107682"/>
            <a:ext cx="758843" cy="2920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14350">
              <a:spcBef>
                <a:spcPts val="500"/>
              </a:spcBef>
              <a:buSzTx/>
              <a:buFontTx/>
              <a:buNone/>
              <a:defRPr sz="135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30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7023857" y="3762859"/>
            <a:ext cx="784196" cy="305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62355">
              <a:spcBef>
                <a:spcPts val="500"/>
              </a:spcBef>
              <a:buSzTx/>
              <a:buFontTx/>
              <a:buNone/>
              <a:defRPr sz="1476" b="1">
                <a:solidFill>
                  <a:srgbClr val="F6323E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TEXT</a:t>
            </a:r>
          </a:p>
        </p:txBody>
      </p:sp>
      <p:sp>
        <p:nvSpPr>
          <p:cNvPr id="303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2156170" y="1257995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0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156170" y="1523662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0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4513907" y="1257995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F1333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06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513907" y="1523662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07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257995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F1333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08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720777" y="1523662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09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3791875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10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995265" y="4057543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11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3326284" y="3779690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F1333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12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3326284" y="4045358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13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3758972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14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5599996" y="4024638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pic>
        <p:nvPicPr>
          <p:cNvPr id="315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60" y="1581505"/>
            <a:ext cx="7431156" cy="299921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Rectangle 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318" name="Picture 34" descr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2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84" y="1331625"/>
            <a:ext cx="3644856" cy="3644859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0237" y="1347787"/>
            <a:ext cx="3182130" cy="2771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514350" indent="-171450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91539" indent="-205739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266092" indent="-237392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608992" indent="-237392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9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6433953" y="1722103"/>
            <a:ext cx="1331623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30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433953" y="1987770"/>
            <a:ext cx="1331623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31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628562" y="3026157"/>
            <a:ext cx="1182773" cy="3866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72084">
              <a:spcBef>
                <a:spcPts val="600"/>
              </a:spcBef>
              <a:buSzTx/>
              <a:buFontTx/>
              <a:buNone/>
              <a:defRPr sz="1078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INFOGRAPHIC  TEMPLATE</a:t>
            </a:r>
          </a:p>
        </p:txBody>
      </p:sp>
      <p:sp>
        <p:nvSpPr>
          <p:cNvPr id="332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7003446" y="2783734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33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7009593" y="3303766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34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009593" y="3569434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35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433953" y="4034311"/>
            <a:ext cx="1331623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36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433953" y="4299977"/>
            <a:ext cx="1331623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576071">
              <a:spcBef>
                <a:spcPts val="500"/>
              </a:spcBef>
              <a:buSzTx/>
              <a:buFontTx/>
              <a:buNone/>
              <a:defRPr sz="839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37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001132" y="2524953"/>
            <a:ext cx="1331624" cy="211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80059">
              <a:spcBef>
                <a:spcPts val="400"/>
              </a:spcBef>
              <a:buSzTx/>
              <a:buFontTx/>
              <a:buNone/>
              <a:defRPr sz="839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38" name="Rectangle 1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9" name="Picture 24" descr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84782" y="1316876"/>
            <a:ext cx="1331624" cy="148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SzTx/>
              <a:buFontTx/>
              <a:buNone/>
              <a:defRPr sz="10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438150" indent="-95250" algn="ctr">
              <a:buFontTx/>
              <a:defRPr sz="10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00100" indent="-114300" algn="ctr">
              <a:buFontTx/>
              <a:defRPr sz="10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160584" indent="-131884" algn="ctr">
              <a:buFontTx/>
              <a:defRPr sz="10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503484" indent="-131884" algn="ctr">
              <a:buFontTx/>
              <a:defRPr sz="100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9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4782" y="1496504"/>
            <a:ext cx="1331624" cy="176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55498">
              <a:spcBef>
                <a:spcPts val="500"/>
              </a:spcBef>
              <a:buSzTx/>
              <a:buFontTx/>
              <a:buNone/>
              <a:defRPr sz="648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50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184782" y="1708543"/>
            <a:ext cx="1331624" cy="1835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74320">
              <a:spcBef>
                <a:spcPts val="200"/>
              </a:spcBef>
              <a:buSzTx/>
              <a:buFontTx/>
              <a:buNone/>
              <a:defRPr sz="64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01</a:t>
            </a:r>
          </a:p>
        </p:txBody>
      </p:sp>
      <p:sp>
        <p:nvSpPr>
          <p:cNvPr id="351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1648312" y="2160534"/>
            <a:ext cx="1331624" cy="148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308609">
              <a:spcBef>
                <a:spcPts val="300"/>
              </a:spcBef>
              <a:buSzTx/>
              <a:buFontTx/>
              <a:buNone/>
              <a:defRPr sz="450" b="1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52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1648312" y="2340162"/>
            <a:ext cx="1331624" cy="176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55498">
              <a:spcBef>
                <a:spcPts val="500"/>
              </a:spcBef>
              <a:buSzTx/>
              <a:buFontTx/>
              <a:buNone/>
              <a:defRPr sz="648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53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1648312" y="2552201"/>
            <a:ext cx="1331624" cy="1835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74320">
              <a:spcBef>
                <a:spcPts val="200"/>
              </a:spcBef>
              <a:buSzTx/>
              <a:buFontTx/>
              <a:buNone/>
              <a:defRPr sz="64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02</a:t>
            </a:r>
          </a:p>
        </p:txBody>
      </p:sp>
      <p:sp>
        <p:nvSpPr>
          <p:cNvPr id="354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1670694" y="3113990"/>
            <a:ext cx="1331624" cy="148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308609">
              <a:spcBef>
                <a:spcPts val="300"/>
              </a:spcBef>
              <a:buSzTx/>
              <a:buFontTx/>
              <a:buNone/>
              <a:defRPr sz="45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55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1670694" y="3293619"/>
            <a:ext cx="1331624" cy="176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55498">
              <a:spcBef>
                <a:spcPts val="500"/>
              </a:spcBef>
              <a:buSzTx/>
              <a:buFontTx/>
              <a:buNone/>
              <a:defRPr sz="648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56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1670694" y="3505658"/>
            <a:ext cx="1331624" cy="1835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74320">
              <a:spcBef>
                <a:spcPts val="200"/>
              </a:spcBef>
              <a:buSzTx/>
              <a:buFontTx/>
              <a:buNone/>
              <a:defRPr sz="64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03</a:t>
            </a:r>
          </a:p>
        </p:txBody>
      </p:sp>
      <p:sp>
        <p:nvSpPr>
          <p:cNvPr id="357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2154251" y="3833167"/>
            <a:ext cx="1331624" cy="148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308609">
              <a:spcBef>
                <a:spcPts val="300"/>
              </a:spcBef>
              <a:buSzTx/>
              <a:buFontTx/>
              <a:buNone/>
              <a:defRPr sz="450" b="1">
                <a:solidFill>
                  <a:srgbClr val="F1333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58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2154251" y="4012796"/>
            <a:ext cx="1331624" cy="176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55498">
              <a:spcBef>
                <a:spcPts val="500"/>
              </a:spcBef>
              <a:buSzTx/>
              <a:buFontTx/>
              <a:buNone/>
              <a:defRPr sz="648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59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2154251" y="4224835"/>
            <a:ext cx="1331624" cy="1835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74320">
              <a:spcBef>
                <a:spcPts val="200"/>
              </a:spcBef>
              <a:buSzTx/>
              <a:buFontTx/>
              <a:buNone/>
              <a:defRPr sz="64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04</a:t>
            </a:r>
          </a:p>
        </p:txBody>
      </p:sp>
      <p:sp>
        <p:nvSpPr>
          <p:cNvPr id="360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5711843" y="1274684"/>
            <a:ext cx="1331624" cy="148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308609">
              <a:spcBef>
                <a:spcPts val="300"/>
              </a:spcBef>
              <a:buSzTx/>
              <a:buFontTx/>
              <a:buNone/>
              <a:defRPr sz="450" b="1">
                <a:solidFill>
                  <a:srgbClr val="F1333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6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5711843" y="1454312"/>
            <a:ext cx="1331624" cy="176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55498">
              <a:spcBef>
                <a:spcPts val="500"/>
              </a:spcBef>
              <a:buSzTx/>
              <a:buFontTx/>
              <a:buNone/>
              <a:defRPr sz="648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62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5711843" y="1666351"/>
            <a:ext cx="1331624" cy="1835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74320">
              <a:spcBef>
                <a:spcPts val="200"/>
              </a:spcBef>
              <a:buSzTx/>
              <a:buFontTx/>
              <a:buNone/>
              <a:defRPr sz="64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05</a:t>
            </a:r>
          </a:p>
        </p:txBody>
      </p:sp>
      <p:sp>
        <p:nvSpPr>
          <p:cNvPr id="363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6247589" y="2081713"/>
            <a:ext cx="1331624" cy="148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308609">
              <a:spcBef>
                <a:spcPts val="300"/>
              </a:spcBef>
              <a:buSzTx/>
              <a:buFontTx/>
              <a:buNone/>
              <a:defRPr sz="45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64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6247589" y="2261342"/>
            <a:ext cx="1331624" cy="176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55498">
              <a:spcBef>
                <a:spcPts val="500"/>
              </a:spcBef>
              <a:buSzTx/>
              <a:buFontTx/>
              <a:buNone/>
              <a:defRPr sz="648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65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6247589" y="2473381"/>
            <a:ext cx="1331624" cy="1835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74320">
              <a:spcBef>
                <a:spcPts val="200"/>
              </a:spcBef>
              <a:buSzTx/>
              <a:buFontTx/>
              <a:buNone/>
              <a:defRPr sz="64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06</a:t>
            </a:r>
          </a:p>
        </p:txBody>
      </p:sp>
      <p:sp>
        <p:nvSpPr>
          <p:cNvPr id="366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6247589" y="3009669"/>
            <a:ext cx="1331624" cy="148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308609">
              <a:spcBef>
                <a:spcPts val="300"/>
              </a:spcBef>
              <a:buSzTx/>
              <a:buFontTx/>
              <a:buNone/>
              <a:defRPr sz="450" b="1">
                <a:solidFill>
                  <a:srgbClr val="F1333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67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6247589" y="3189297"/>
            <a:ext cx="1331624" cy="176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55498">
              <a:spcBef>
                <a:spcPts val="500"/>
              </a:spcBef>
              <a:buSzTx/>
              <a:buFontTx/>
              <a:buNone/>
              <a:defRPr sz="648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68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6247589" y="3401336"/>
            <a:ext cx="1331624" cy="1835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74320">
              <a:spcBef>
                <a:spcPts val="200"/>
              </a:spcBef>
              <a:buSzTx/>
              <a:buFontTx/>
              <a:buNone/>
              <a:defRPr sz="64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07</a:t>
            </a:r>
          </a:p>
        </p:txBody>
      </p:sp>
      <p:sp>
        <p:nvSpPr>
          <p:cNvPr id="369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5911032" y="3827717"/>
            <a:ext cx="1331624" cy="148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308609">
              <a:spcBef>
                <a:spcPts val="300"/>
              </a:spcBef>
              <a:buSzTx/>
              <a:buFontTx/>
              <a:buNone/>
              <a:defRPr sz="45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70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5911032" y="4007346"/>
            <a:ext cx="1331624" cy="176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555498">
              <a:spcBef>
                <a:spcPts val="500"/>
              </a:spcBef>
              <a:buSzTx/>
              <a:buFontTx/>
              <a:buNone/>
              <a:defRPr sz="648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71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5911032" y="4219385"/>
            <a:ext cx="1331624" cy="1835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274320">
              <a:spcBef>
                <a:spcPts val="200"/>
              </a:spcBef>
              <a:buSzTx/>
              <a:buFontTx/>
              <a:buNone/>
              <a:defRPr sz="640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08</a:t>
            </a:r>
          </a:p>
        </p:txBody>
      </p:sp>
      <p:grpSp>
        <p:nvGrpSpPr>
          <p:cNvPr id="387" name="Group 123"/>
          <p:cNvGrpSpPr/>
          <p:nvPr/>
        </p:nvGrpSpPr>
        <p:grpSpPr>
          <a:xfrm>
            <a:off x="3064088" y="1322496"/>
            <a:ext cx="3130306" cy="3130305"/>
            <a:chOff x="0" y="0"/>
            <a:chExt cx="3130304" cy="3130303"/>
          </a:xfrm>
        </p:grpSpPr>
        <p:sp>
          <p:nvSpPr>
            <p:cNvPr id="372" name="Block Arc 125"/>
            <p:cNvSpPr/>
            <p:nvPr/>
          </p:nvSpPr>
          <p:spPr>
            <a:xfrm>
              <a:off x="283358" y="658787"/>
              <a:ext cx="437606" cy="90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3498"/>
                    <a:pt x="6666" y="5729"/>
                    <a:pt x="18531" y="0"/>
                  </a:cubicBezTo>
                  <a:lnTo>
                    <a:pt x="21600" y="1482"/>
                  </a:lnTo>
                  <a:cubicBezTo>
                    <a:pt x="10549" y="6817"/>
                    <a:pt x="4340" y="14054"/>
                    <a:pt x="4340" y="21600"/>
                  </a:cubicBezTo>
                  <a:close/>
                </a:path>
              </a:pathLst>
            </a:custGeom>
            <a:solidFill>
              <a:srgbClr val="9D9D9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Block Arc 126"/>
            <p:cNvSpPr/>
            <p:nvPr/>
          </p:nvSpPr>
          <p:spPr>
            <a:xfrm>
              <a:off x="283357" y="1565151"/>
              <a:ext cx="437607" cy="90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31" y="21600"/>
                  </a:moveTo>
                  <a:cubicBezTo>
                    <a:pt x="6666" y="15871"/>
                    <a:pt x="0" y="8102"/>
                    <a:pt x="0" y="0"/>
                  </a:cubicBezTo>
                  <a:lnTo>
                    <a:pt x="4340" y="0"/>
                  </a:lnTo>
                  <a:cubicBezTo>
                    <a:pt x="4340" y="7546"/>
                    <a:pt x="10549" y="14783"/>
                    <a:pt x="21600" y="201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Block Arc 127"/>
            <p:cNvSpPr/>
            <p:nvPr/>
          </p:nvSpPr>
          <p:spPr>
            <a:xfrm>
              <a:off x="658786" y="2409338"/>
              <a:ext cx="906366" cy="437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3498" y="21600"/>
                    <a:pt x="5729" y="14934"/>
                    <a:pt x="0" y="3069"/>
                  </a:cubicBezTo>
                  <a:lnTo>
                    <a:pt x="1482" y="0"/>
                  </a:lnTo>
                  <a:cubicBezTo>
                    <a:pt x="6817" y="11051"/>
                    <a:pt x="14054" y="17260"/>
                    <a:pt x="21600" y="17260"/>
                  </a:cubicBezTo>
                  <a:close/>
                </a:path>
              </a:pathLst>
            </a:custGeom>
            <a:solidFill>
              <a:srgbClr val="B4B4B4"/>
            </a:solidFill>
            <a:ln w="9525" cap="flat">
              <a:solidFill>
                <a:srgbClr val="A8A8A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Block Arc 129"/>
            <p:cNvSpPr/>
            <p:nvPr/>
          </p:nvSpPr>
          <p:spPr>
            <a:xfrm>
              <a:off x="2409338" y="1565150"/>
              <a:ext cx="437606" cy="90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8102"/>
                    <a:pt x="14934" y="15871"/>
                    <a:pt x="3069" y="21600"/>
                  </a:cubicBezTo>
                  <a:lnTo>
                    <a:pt x="0" y="20118"/>
                  </a:lnTo>
                  <a:cubicBezTo>
                    <a:pt x="11051" y="14783"/>
                    <a:pt x="17260" y="7546"/>
                    <a:pt x="17260" y="0"/>
                  </a:cubicBezTo>
                  <a:close/>
                </a:path>
              </a:pathLst>
            </a:custGeom>
            <a:solidFill>
              <a:srgbClr val="F632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Block Arc 130"/>
            <p:cNvSpPr/>
            <p:nvPr/>
          </p:nvSpPr>
          <p:spPr>
            <a:xfrm>
              <a:off x="2409338" y="658786"/>
              <a:ext cx="437606" cy="906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69" y="0"/>
                  </a:moveTo>
                  <a:cubicBezTo>
                    <a:pt x="14934" y="5729"/>
                    <a:pt x="21600" y="13498"/>
                    <a:pt x="21600" y="21600"/>
                  </a:cubicBezTo>
                  <a:lnTo>
                    <a:pt x="17260" y="21600"/>
                  </a:lnTo>
                  <a:cubicBezTo>
                    <a:pt x="17260" y="14054"/>
                    <a:pt x="11051" y="6817"/>
                    <a:pt x="0" y="1482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Block Arc 131"/>
            <p:cNvSpPr/>
            <p:nvPr/>
          </p:nvSpPr>
          <p:spPr>
            <a:xfrm>
              <a:off x="1565150" y="283358"/>
              <a:ext cx="906365" cy="437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102" y="0"/>
                    <a:pt x="15871" y="6666"/>
                    <a:pt x="21600" y="18531"/>
                  </a:cubicBezTo>
                  <a:lnTo>
                    <a:pt x="20118" y="21600"/>
                  </a:lnTo>
                  <a:cubicBezTo>
                    <a:pt x="14783" y="10549"/>
                    <a:pt x="7546" y="4340"/>
                    <a:pt x="0" y="4340"/>
                  </a:cubicBezTo>
                  <a:close/>
                </a:path>
              </a:pathLst>
            </a:custGeom>
            <a:solidFill>
              <a:srgbClr val="F632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Freeform 31"/>
            <p:cNvSpPr/>
            <p:nvPr/>
          </p:nvSpPr>
          <p:spPr>
            <a:xfrm>
              <a:off x="914999" y="915001"/>
              <a:ext cx="1300303" cy="1300302"/>
            </a:xfrm>
            <a:prstGeom prst="ellipse">
              <a:avLst/>
            </a:prstGeom>
            <a:noFill/>
            <a:ln w="50800" cap="flat">
              <a:solidFill>
                <a:srgbClr val="4C4C4C"/>
              </a:solidFill>
              <a:prstDash val="solid"/>
              <a:miter lim="8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ts val="700"/>
                </a:spcBef>
                <a:defRPr sz="1200">
                  <a:solidFill>
                    <a:srgbClr val="4C4C4C"/>
                  </a:solidFill>
                  <a:latin typeface="Roboto Cn"/>
                  <a:ea typeface="Roboto Cn"/>
                  <a:cs typeface="Roboto Cn"/>
                  <a:sym typeface="Roboto Cn"/>
                </a:defRPr>
              </a:pPr>
              <a:endParaRPr/>
            </a:p>
          </p:txBody>
        </p:sp>
        <p:sp>
          <p:nvSpPr>
            <p:cNvPr id="379" name="Freeform 32"/>
            <p:cNvSpPr/>
            <p:nvPr/>
          </p:nvSpPr>
          <p:spPr>
            <a:xfrm>
              <a:off x="1259807" y="0"/>
              <a:ext cx="610688" cy="610688"/>
            </a:xfrm>
            <a:prstGeom prst="ellipse">
              <a:avLst/>
            </a:prstGeom>
            <a:solidFill>
              <a:srgbClr val="F7F7F7"/>
            </a:solidFill>
            <a:ln w="57150" cap="flat">
              <a:solidFill>
                <a:srgbClr val="F6323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ts val="700"/>
                </a:spcBef>
                <a:defRPr sz="2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Freeform 33"/>
            <p:cNvSpPr/>
            <p:nvPr/>
          </p:nvSpPr>
          <p:spPr>
            <a:xfrm>
              <a:off x="2150626" y="368989"/>
              <a:ext cx="610689" cy="610688"/>
            </a:xfrm>
            <a:prstGeom prst="ellipse">
              <a:avLst/>
            </a:prstGeom>
            <a:solidFill>
              <a:srgbClr val="F7F7F7"/>
            </a:solidFill>
            <a:ln w="57150" cap="flat">
              <a:solidFill>
                <a:srgbClr val="CCCC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ts val="700"/>
                </a:spcBef>
                <a:defRPr sz="2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Freeform 34"/>
            <p:cNvSpPr/>
            <p:nvPr/>
          </p:nvSpPr>
          <p:spPr>
            <a:xfrm>
              <a:off x="2519616" y="1259808"/>
              <a:ext cx="610689" cy="610688"/>
            </a:xfrm>
            <a:prstGeom prst="ellipse">
              <a:avLst/>
            </a:prstGeom>
            <a:solidFill>
              <a:srgbClr val="F7F7F7"/>
            </a:solidFill>
            <a:ln w="57150" cap="flat">
              <a:solidFill>
                <a:srgbClr val="F6323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ts val="700"/>
                </a:spcBef>
                <a:defRPr sz="2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Freeform 35"/>
            <p:cNvSpPr/>
            <p:nvPr/>
          </p:nvSpPr>
          <p:spPr>
            <a:xfrm>
              <a:off x="2150626" y="2150626"/>
              <a:ext cx="610688" cy="610689"/>
            </a:xfrm>
            <a:prstGeom prst="ellipse">
              <a:avLst/>
            </a:prstGeom>
            <a:solidFill>
              <a:srgbClr val="F1F1F2"/>
            </a:solidFill>
            <a:ln w="57150" cap="flat">
              <a:solidFill>
                <a:srgbClr val="9D9D9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ts val="700"/>
                </a:spcBef>
                <a:defRPr sz="2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Freeform 36"/>
            <p:cNvSpPr/>
            <p:nvPr/>
          </p:nvSpPr>
          <p:spPr>
            <a:xfrm>
              <a:off x="1259807" y="2519616"/>
              <a:ext cx="610688" cy="610689"/>
            </a:xfrm>
            <a:prstGeom prst="ellipse">
              <a:avLst/>
            </a:prstGeom>
            <a:solidFill>
              <a:srgbClr val="F1F1F2"/>
            </a:solidFill>
            <a:ln w="57150" cap="flat">
              <a:solidFill>
                <a:srgbClr val="F6323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ts val="700"/>
                </a:spcBef>
                <a:defRPr sz="4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4" name="Freeform 37"/>
            <p:cNvSpPr/>
            <p:nvPr/>
          </p:nvSpPr>
          <p:spPr>
            <a:xfrm>
              <a:off x="368988" y="2150628"/>
              <a:ext cx="610689" cy="610688"/>
            </a:xfrm>
            <a:prstGeom prst="ellipse">
              <a:avLst/>
            </a:prstGeom>
            <a:solidFill>
              <a:srgbClr val="F1F1F2"/>
            </a:solidFill>
            <a:ln w="57150" cap="flat">
              <a:solidFill>
                <a:srgbClr val="A8A8A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ts val="700"/>
                </a:spcBef>
                <a:defRPr sz="4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Freeform 38"/>
            <p:cNvSpPr/>
            <p:nvPr/>
          </p:nvSpPr>
          <p:spPr>
            <a:xfrm>
              <a:off x="0" y="1259808"/>
              <a:ext cx="610688" cy="610688"/>
            </a:xfrm>
            <a:prstGeom prst="ellipse">
              <a:avLst/>
            </a:prstGeom>
            <a:solidFill>
              <a:srgbClr val="F1F1F2"/>
            </a:solidFill>
            <a:ln w="571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ts val="700"/>
                </a:spcBef>
                <a:defRPr sz="4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6" name="Freeform 39"/>
            <p:cNvSpPr/>
            <p:nvPr/>
          </p:nvSpPr>
          <p:spPr>
            <a:xfrm>
              <a:off x="368988" y="368988"/>
              <a:ext cx="610688" cy="610688"/>
            </a:xfrm>
            <a:prstGeom prst="ellipse">
              <a:avLst/>
            </a:prstGeom>
            <a:solidFill>
              <a:srgbClr val="F7F7F7"/>
            </a:solidFill>
            <a:ln w="57150" cap="flat">
              <a:solidFill>
                <a:srgbClr val="9898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ts val="700"/>
                </a:spcBef>
                <a:defRPr sz="4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388" name="Picture 141" descr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18" y="1572769"/>
            <a:ext cx="365817" cy="365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Picture 142" descr="Picture 1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122" y="3840710"/>
            <a:ext cx="365817" cy="365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Picture 143" descr="Picture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83" y="3229618"/>
            <a:ext cx="365817" cy="365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Picture 144" descr="Picture 1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128" y="2284116"/>
            <a:ext cx="365817" cy="365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Picture 145" descr="Picture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1063" y="1518775"/>
            <a:ext cx="365817" cy="365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146" descr="Picture 1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6879" y="2182634"/>
            <a:ext cx="365817" cy="365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47" descr="Picture 1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1354" y="3145032"/>
            <a:ext cx="365817" cy="365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148" descr="Picture 1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4639" y="3877793"/>
            <a:ext cx="365817" cy="365817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4052675" y="2723156"/>
            <a:ext cx="1182773" cy="3866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72084">
              <a:spcBef>
                <a:spcPts val="600"/>
              </a:spcBef>
              <a:buSzTx/>
              <a:buFontTx/>
              <a:buNone/>
              <a:defRPr sz="1078" b="1">
                <a:solidFill>
                  <a:srgbClr val="98989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INFOGRAPHIC  TEMPLATE</a:t>
            </a:r>
          </a:p>
        </p:txBody>
      </p:sp>
      <p:sp>
        <p:nvSpPr>
          <p:cNvPr id="397" name="Rectangle 5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8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399" name="Picture 58" descr="Picture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0237" y="1455737"/>
            <a:ext cx="2933701" cy="30607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514350" indent="-171450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91539" indent="-205739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266092" indent="-237392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608992" indent="-237392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9" name="Rectangle 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0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41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Google Shape;18;p3"/>
          <p:cNvSpPr>
            <a:spLocks noGrp="1"/>
          </p:cNvSpPr>
          <p:nvPr>
            <p:ph type="pic" idx="2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4113" y="4788634"/>
            <a:ext cx="231238" cy="231101"/>
          </a:xfrm>
          <a:prstGeom prst="rect">
            <a:avLst/>
          </a:prstGeom>
        </p:spPr>
        <p:txBody>
          <a:bodyPr lIns="45699" tIns="45699" rIns="45699" bIns="45699"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21" name="Google Shape;21;p3" descr="Google Shape;21;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46100"/>
            <a:ext cx="3259769" cy="4033990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Google Shape;22;p3"/>
          <p:cNvSpPr txBox="1"/>
          <p:nvPr/>
        </p:nvSpPr>
        <p:spPr>
          <a:xfrm>
            <a:off x="1017275" y="1260628"/>
            <a:ext cx="2461437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Edit Master text styles</a:t>
            </a:r>
          </a:p>
        </p:txBody>
      </p:sp>
      <p:pic>
        <p:nvPicPr>
          <p:cNvPr id="423" name="Google Shape;23;p3" descr="Google Shape;23;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46100"/>
            <a:ext cx="3259769" cy="403399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Google Shape;24;p3"/>
          <p:cNvSpPr txBox="1"/>
          <p:nvPr/>
        </p:nvSpPr>
        <p:spPr>
          <a:xfrm>
            <a:off x="1017275" y="1260628"/>
            <a:ext cx="2461437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Edit Master text styles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 11"/>
          <p:cNvSpPr/>
          <p:nvPr/>
        </p:nvSpPr>
        <p:spPr>
          <a:xfrm>
            <a:off x="-431" y="0"/>
            <a:ext cx="9144001" cy="5143500"/>
          </a:xfrm>
          <a:prstGeom prst="rect">
            <a:avLst/>
          </a:prstGeom>
          <a:solidFill>
            <a:srgbClr val="F1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630237" y="544498"/>
            <a:ext cx="5990570" cy="5624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19" y="303610"/>
            <a:ext cx="909781" cy="24288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4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5"/>
          <p:cNvSpPr>
            <a:spLocks noGrp="1"/>
          </p:cNvSpPr>
          <p:nvPr>
            <p:ph type="pic" idx="2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1"/>
          <p:cNvSpPr/>
          <p:nvPr/>
        </p:nvSpPr>
        <p:spPr>
          <a:xfrm>
            <a:off x="0" y="-1"/>
            <a:ext cx="9144000" cy="3031238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Rectangle 12"/>
          <p:cNvSpPr/>
          <p:nvPr/>
        </p:nvSpPr>
        <p:spPr>
          <a:xfrm>
            <a:off x="0" y="-1"/>
            <a:ext cx="9144000" cy="3031238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5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445362" y="1382267"/>
            <a:ext cx="1668123" cy="1946674"/>
          </a:xfrm>
          <a:prstGeom prst="rect">
            <a:avLst/>
          </a:prstGeom>
          <a:effectLst>
            <a:outerShdw blurRad="50800" dist="38100" dir="10800000" rotWithShape="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endParaRPr/>
          </a:p>
        </p:txBody>
      </p:sp>
      <p:sp>
        <p:nvSpPr>
          <p:cNvPr id="53" name="Picture Placeholder 36"/>
          <p:cNvSpPr>
            <a:spLocks noGrp="1"/>
          </p:cNvSpPr>
          <p:nvPr>
            <p:ph type="pic" sz="quarter" idx="22"/>
          </p:nvPr>
        </p:nvSpPr>
        <p:spPr>
          <a:xfrm>
            <a:off x="3744983" y="1382267"/>
            <a:ext cx="1654033" cy="1946674"/>
          </a:xfrm>
          <a:prstGeom prst="rect">
            <a:avLst/>
          </a:prstGeom>
          <a:effectLst>
            <a:outerShdw blurRad="50800" dist="38100" dir="10800000" rotWithShape="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endParaRPr/>
          </a:p>
        </p:txBody>
      </p:sp>
      <p:sp>
        <p:nvSpPr>
          <p:cNvPr id="54" name="Picture Placeholder 38"/>
          <p:cNvSpPr>
            <a:spLocks noGrp="1"/>
          </p:cNvSpPr>
          <p:nvPr>
            <p:ph type="pic" sz="quarter" idx="23"/>
          </p:nvPr>
        </p:nvSpPr>
        <p:spPr>
          <a:xfrm>
            <a:off x="6055443" y="1382267"/>
            <a:ext cx="1654033" cy="1946674"/>
          </a:xfrm>
          <a:prstGeom prst="rect">
            <a:avLst/>
          </a:prstGeom>
          <a:effectLst>
            <a:outerShdw blurRad="50800" dist="38100" dir="10800000" rotWithShape="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endParaRPr/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39466" y="3519223"/>
            <a:ext cx="1674019" cy="276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1200" b="1">
                <a:solidFill>
                  <a:srgbClr val="FF0000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457200" indent="-114300" algn="ctr">
              <a:buFontTx/>
              <a:defRPr sz="1200" b="1">
                <a:solidFill>
                  <a:srgbClr val="FF0000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22960" indent="-137160" algn="ctr">
              <a:buFontTx/>
              <a:defRPr sz="1200" b="1">
                <a:solidFill>
                  <a:srgbClr val="FF0000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186961" indent="-158261" algn="ctr">
              <a:buFontTx/>
              <a:defRPr sz="1200" b="1">
                <a:solidFill>
                  <a:srgbClr val="FF0000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529861" indent="-158261" algn="ctr">
              <a:buFontTx/>
              <a:defRPr sz="1200" b="1">
                <a:solidFill>
                  <a:srgbClr val="FF0000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7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2"/>
          <p:cNvSpPr/>
          <p:nvPr/>
        </p:nvSpPr>
        <p:spPr>
          <a:xfrm>
            <a:off x="0" y="-1"/>
            <a:ext cx="9144000" cy="3031238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1" cy="434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66" name="Rectangle 1"/>
          <p:cNvSpPr/>
          <p:nvPr/>
        </p:nvSpPr>
        <p:spPr>
          <a:xfrm>
            <a:off x="591699" y="1822542"/>
            <a:ext cx="1836665" cy="18430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Rectangle 14"/>
          <p:cNvSpPr/>
          <p:nvPr/>
        </p:nvSpPr>
        <p:spPr>
          <a:xfrm>
            <a:off x="2586608" y="1819787"/>
            <a:ext cx="1818182" cy="18430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Rectangle 16"/>
          <p:cNvSpPr/>
          <p:nvPr/>
        </p:nvSpPr>
        <p:spPr>
          <a:xfrm>
            <a:off x="6603923" y="1808791"/>
            <a:ext cx="1868350" cy="18430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Rectangle 17"/>
          <p:cNvSpPr/>
          <p:nvPr/>
        </p:nvSpPr>
        <p:spPr>
          <a:xfrm>
            <a:off x="4604246" y="1819787"/>
            <a:ext cx="1843022" cy="18430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Oval 2"/>
          <p:cNvSpPr/>
          <p:nvPr/>
        </p:nvSpPr>
        <p:spPr>
          <a:xfrm>
            <a:off x="673282" y="1950243"/>
            <a:ext cx="263291" cy="263291"/>
          </a:xfrm>
          <a:prstGeom prst="ellipse">
            <a:avLst/>
          </a:prstGeom>
          <a:solidFill>
            <a:srgbClr val="F1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Oval 20"/>
          <p:cNvSpPr/>
          <p:nvPr/>
        </p:nvSpPr>
        <p:spPr>
          <a:xfrm>
            <a:off x="6777922" y="1956817"/>
            <a:ext cx="263291" cy="263291"/>
          </a:xfrm>
          <a:prstGeom prst="ellipse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Oval 21"/>
          <p:cNvSpPr/>
          <p:nvPr/>
        </p:nvSpPr>
        <p:spPr>
          <a:xfrm>
            <a:off x="4719916" y="1957683"/>
            <a:ext cx="263291" cy="263291"/>
          </a:xfrm>
          <a:prstGeom prst="ellipse">
            <a:avLst/>
          </a:prstGeom>
          <a:solidFill>
            <a:srgbClr val="F1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92" y="2035412"/>
            <a:ext cx="103153" cy="94469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Oval 22"/>
          <p:cNvSpPr/>
          <p:nvPr/>
        </p:nvSpPr>
        <p:spPr>
          <a:xfrm>
            <a:off x="2681860" y="1946686"/>
            <a:ext cx="263291" cy="263291"/>
          </a:xfrm>
          <a:prstGeom prst="ellipse">
            <a:avLst/>
          </a:prstGeom>
          <a:solidFill>
            <a:srgbClr val="F1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5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70" y="2028696"/>
            <a:ext cx="103153" cy="94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27" descr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031" y="2040627"/>
            <a:ext cx="103153" cy="94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29" descr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25" y="2044244"/>
            <a:ext cx="103153" cy="94469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2836" y="2352225"/>
            <a:ext cx="1495407" cy="1985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457200" indent="-114300" algn="ctr">
              <a:buFontTx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22960" indent="-137160" algn="ctr">
              <a:buFontTx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186961" indent="-158261" algn="ctr">
              <a:buFontTx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529861" indent="-158261" algn="ctr">
              <a:buFontTx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3598" y="4788614"/>
            <a:ext cx="231278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33" descr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19" y="303610"/>
            <a:ext cx="909781" cy="24288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Rectangle 35"/>
          <p:cNvSpPr/>
          <p:nvPr/>
        </p:nvSpPr>
        <p:spPr>
          <a:xfrm>
            <a:off x="0" y="-1"/>
            <a:ext cx="9144000" cy="3031238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Rectangle 38"/>
          <p:cNvSpPr/>
          <p:nvPr/>
        </p:nvSpPr>
        <p:spPr>
          <a:xfrm>
            <a:off x="591699" y="1822543"/>
            <a:ext cx="1883481" cy="189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Rectangle 39"/>
          <p:cNvSpPr/>
          <p:nvPr/>
        </p:nvSpPr>
        <p:spPr>
          <a:xfrm>
            <a:off x="2611322" y="1819788"/>
            <a:ext cx="1864528" cy="189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Rectangle 41"/>
          <p:cNvSpPr/>
          <p:nvPr/>
        </p:nvSpPr>
        <p:spPr>
          <a:xfrm>
            <a:off x="6653351" y="1808793"/>
            <a:ext cx="1915975" cy="189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Rectangle 42"/>
          <p:cNvSpPr/>
          <p:nvPr/>
        </p:nvSpPr>
        <p:spPr>
          <a:xfrm>
            <a:off x="4604246" y="1819788"/>
            <a:ext cx="1890001" cy="189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Oval 43"/>
          <p:cNvSpPr/>
          <p:nvPr/>
        </p:nvSpPr>
        <p:spPr>
          <a:xfrm>
            <a:off x="673282" y="1950243"/>
            <a:ext cx="270001" cy="270001"/>
          </a:xfrm>
          <a:prstGeom prst="ellipse">
            <a:avLst/>
          </a:prstGeom>
          <a:solidFill>
            <a:srgbClr val="F1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Oval 45"/>
          <p:cNvSpPr/>
          <p:nvPr/>
        </p:nvSpPr>
        <p:spPr>
          <a:xfrm>
            <a:off x="6777922" y="1956817"/>
            <a:ext cx="270001" cy="270001"/>
          </a:xfrm>
          <a:prstGeom prst="ellipse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Oval 46"/>
          <p:cNvSpPr/>
          <p:nvPr/>
        </p:nvSpPr>
        <p:spPr>
          <a:xfrm>
            <a:off x="4719916" y="1957683"/>
            <a:ext cx="270001" cy="270001"/>
          </a:xfrm>
          <a:prstGeom prst="ellipse">
            <a:avLst/>
          </a:prstGeom>
          <a:solidFill>
            <a:srgbClr val="F1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9" name="Picture 47" descr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92" y="2035412"/>
            <a:ext cx="105783" cy="96877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Oval 48"/>
          <p:cNvSpPr/>
          <p:nvPr/>
        </p:nvSpPr>
        <p:spPr>
          <a:xfrm>
            <a:off x="2681860" y="1946686"/>
            <a:ext cx="270001" cy="270001"/>
          </a:xfrm>
          <a:prstGeom prst="ellipse">
            <a:avLst/>
          </a:prstGeom>
          <a:solidFill>
            <a:srgbClr val="F1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1" name="Picture 49" descr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84" y="2028696"/>
            <a:ext cx="105783" cy="9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icture 50" descr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031" y="2040627"/>
            <a:ext cx="105783" cy="9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51" descr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25" y="2044244"/>
            <a:ext cx="105783" cy="9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54" descr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Rectangle 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Picture Placeholder 6"/>
          <p:cNvSpPr>
            <a:spLocks noGrp="1"/>
          </p:cNvSpPr>
          <p:nvPr>
            <p:ph type="pic" sz="half" idx="21"/>
          </p:nvPr>
        </p:nvSpPr>
        <p:spPr>
          <a:xfrm>
            <a:off x="4136816" y="1681163"/>
            <a:ext cx="4535268" cy="282547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273" y="1681163"/>
            <a:ext cx="3140076" cy="2825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514350" indent="-171450" algn="ctr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91539" indent="-205739" algn="ctr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266092" indent="-237392" algn="ctr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608992" indent="-237392" algn="ctr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6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2"/>
          <p:cNvSpPr/>
          <p:nvPr/>
        </p:nvSpPr>
        <p:spPr>
          <a:xfrm>
            <a:off x="0" y="-1"/>
            <a:ext cx="9144000" cy="3031238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642472" y="546497"/>
            <a:ext cx="5902707" cy="5679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add title </a:t>
            </a:r>
          </a:p>
        </p:txBody>
      </p:sp>
      <p:sp>
        <p:nvSpPr>
          <p:cNvPr id="116" name="Rectangle 16"/>
          <p:cNvSpPr/>
          <p:nvPr/>
        </p:nvSpPr>
        <p:spPr>
          <a:xfrm>
            <a:off x="4599928" y="1870236"/>
            <a:ext cx="3921772" cy="2322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99928" y="1868091"/>
            <a:ext cx="3921772" cy="232529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8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21847" y="1868091"/>
            <a:ext cx="2592001" cy="783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3145632"/>
            <a:ext cx="3343276" cy="283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457200" indent="-114300">
              <a:buFontTx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22960" indent="-137160">
              <a:buFontTx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186961" indent="-158261">
              <a:buFontTx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529861" indent="-158261">
              <a:buFontTx/>
              <a:defRPr sz="1200" b="1"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2166" y="4788614"/>
            <a:ext cx="231277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1" name="Picture 21" descr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19" y="303610"/>
            <a:ext cx="909781" cy="24288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3"/>
          <p:cNvSpPr/>
          <p:nvPr/>
        </p:nvSpPr>
        <p:spPr>
          <a:xfrm>
            <a:off x="0" y="-1"/>
            <a:ext cx="9144000" cy="3031238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Rectangle 15"/>
          <p:cNvSpPr/>
          <p:nvPr/>
        </p:nvSpPr>
        <p:spPr>
          <a:xfrm>
            <a:off x="4599928" y="1870236"/>
            <a:ext cx="3969001" cy="2322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4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303587" y="1816100"/>
            <a:ext cx="5265738" cy="2619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514350" indent="-171450" algn="ctr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91539" indent="-205739" algn="ctr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266092" indent="-237392" algn="ctr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608992" indent="-237392" algn="ctr">
              <a:buFontTx/>
              <a:defRPr sz="1800"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4" name="Rectangle 1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136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32" descr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69" y="988850"/>
            <a:ext cx="402338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34" descr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69" y="1469039"/>
            <a:ext cx="402338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36" descr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69" y="1948824"/>
            <a:ext cx="402338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38" descr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69" y="2427166"/>
            <a:ext cx="402338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40" descr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868" y="2907796"/>
            <a:ext cx="402337" cy="40233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8243" y="1572505"/>
            <a:ext cx="2471739" cy="203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000">
                <a:latin typeface="Proxima Nova Rg"/>
                <a:ea typeface="Proxima Nova Rg"/>
                <a:cs typeface="Proxima Nova Rg"/>
                <a:sym typeface="Proxima Nova Rg"/>
              </a:defRPr>
            </a:lvl1pPr>
            <a:lvl2pPr marL="438150" indent="-95250">
              <a:buFontTx/>
              <a:defRPr sz="1000">
                <a:latin typeface="Proxima Nova Rg"/>
                <a:ea typeface="Proxima Nova Rg"/>
                <a:cs typeface="Proxima Nova Rg"/>
                <a:sym typeface="Proxima Nova Rg"/>
              </a:defRPr>
            </a:lvl2pPr>
            <a:lvl3pPr marL="800100" indent="-114300">
              <a:buFontTx/>
              <a:defRPr sz="1000">
                <a:latin typeface="Proxima Nova Rg"/>
                <a:ea typeface="Proxima Nova Rg"/>
                <a:cs typeface="Proxima Nova Rg"/>
                <a:sym typeface="Proxima Nova Rg"/>
              </a:defRPr>
            </a:lvl3pPr>
            <a:lvl4pPr marL="1160584" indent="-131884">
              <a:buFontTx/>
              <a:defRPr sz="1000">
                <a:latin typeface="Proxima Nova Rg"/>
                <a:ea typeface="Proxima Nova Rg"/>
                <a:cs typeface="Proxima Nova Rg"/>
                <a:sym typeface="Proxima Nova Rg"/>
              </a:defRPr>
            </a:lvl4pPr>
            <a:lvl5pPr marL="1503484" indent="-131884">
              <a:buFontTx/>
              <a:defRPr sz="1000">
                <a:latin typeface="Proxima Nova Rg"/>
                <a:ea typeface="Proxima Nova Rg"/>
                <a:cs typeface="Proxima Nova Rg"/>
                <a:sym typeface="Proxima Nova Rg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0" name="Text Placeholder 52"/>
          <p:cNvSpPr>
            <a:spLocks noGrp="1"/>
          </p:cNvSpPr>
          <p:nvPr>
            <p:ph type="body" sz="quarter" idx="21" hasCustomPrompt="1"/>
          </p:nvPr>
        </p:nvSpPr>
        <p:spPr>
          <a:xfrm>
            <a:off x="878243" y="1088139"/>
            <a:ext cx="2471739" cy="203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86918">
              <a:spcBef>
                <a:spcPts val="400"/>
              </a:spcBef>
              <a:buSzTx/>
              <a:buFontTx/>
              <a:buNone/>
              <a:defRPr sz="71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1" name="Text Placeholder 52"/>
          <p:cNvSpPr>
            <a:spLocks noGrp="1"/>
          </p:cNvSpPr>
          <p:nvPr>
            <p:ph type="body" sz="quarter" idx="22" hasCustomPrompt="1"/>
          </p:nvPr>
        </p:nvSpPr>
        <p:spPr>
          <a:xfrm>
            <a:off x="878243" y="2046970"/>
            <a:ext cx="2471739" cy="203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86918">
              <a:spcBef>
                <a:spcPts val="400"/>
              </a:spcBef>
              <a:buSzTx/>
              <a:buFontTx/>
              <a:buNone/>
              <a:defRPr sz="71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2" name="Text Placeholder 52"/>
          <p:cNvSpPr>
            <a:spLocks noGrp="1"/>
          </p:cNvSpPr>
          <p:nvPr>
            <p:ph type="body" sz="quarter" idx="23" hasCustomPrompt="1"/>
          </p:nvPr>
        </p:nvSpPr>
        <p:spPr>
          <a:xfrm>
            <a:off x="878243" y="2528953"/>
            <a:ext cx="2471739" cy="203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86918">
              <a:spcBef>
                <a:spcPts val="400"/>
              </a:spcBef>
              <a:buSzTx/>
              <a:buFontTx/>
              <a:buNone/>
              <a:defRPr sz="71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3" name="Text Placeholder 52"/>
          <p:cNvSpPr>
            <a:spLocks noGrp="1"/>
          </p:cNvSpPr>
          <p:nvPr>
            <p:ph type="body" sz="quarter" idx="24" hasCustomPrompt="1"/>
          </p:nvPr>
        </p:nvSpPr>
        <p:spPr>
          <a:xfrm>
            <a:off x="878243" y="3005394"/>
            <a:ext cx="2471739" cy="203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86918">
              <a:spcBef>
                <a:spcPts val="400"/>
              </a:spcBef>
              <a:buSzTx/>
              <a:buFontTx/>
              <a:buNone/>
              <a:defRPr sz="71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4" name="Text Placeholder 52"/>
          <p:cNvSpPr>
            <a:spLocks noGrp="1"/>
          </p:cNvSpPr>
          <p:nvPr>
            <p:ph type="body" sz="quarter" idx="25" hasCustomPrompt="1"/>
          </p:nvPr>
        </p:nvSpPr>
        <p:spPr>
          <a:xfrm>
            <a:off x="4359485" y="1572507"/>
            <a:ext cx="2413618" cy="231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65226">
              <a:spcBef>
                <a:spcPts val="600"/>
              </a:spcBef>
              <a:buSzTx/>
              <a:buFontTx/>
              <a:buNone/>
              <a:defRPr sz="97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5" name="Text Placeholder 52"/>
          <p:cNvSpPr>
            <a:spLocks noGrp="1"/>
          </p:cNvSpPr>
          <p:nvPr>
            <p:ph type="body" sz="quarter" idx="26" hasCustomPrompt="1"/>
          </p:nvPr>
        </p:nvSpPr>
        <p:spPr>
          <a:xfrm>
            <a:off x="4359485" y="1088139"/>
            <a:ext cx="2413618" cy="24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00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6" name="Text Placeholder 52"/>
          <p:cNvSpPr>
            <a:spLocks noGrp="1"/>
          </p:cNvSpPr>
          <p:nvPr>
            <p:ph type="body" sz="quarter" idx="27" hasCustomPrompt="1"/>
          </p:nvPr>
        </p:nvSpPr>
        <p:spPr>
          <a:xfrm>
            <a:off x="4359485" y="2046970"/>
            <a:ext cx="2413618" cy="203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86918">
              <a:spcBef>
                <a:spcPts val="400"/>
              </a:spcBef>
              <a:buSzTx/>
              <a:buFontTx/>
              <a:buNone/>
              <a:defRPr sz="71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7" name="Text Placeholder 52"/>
          <p:cNvSpPr>
            <a:spLocks noGrp="1"/>
          </p:cNvSpPr>
          <p:nvPr>
            <p:ph type="body" sz="quarter" idx="28" hasCustomPrompt="1"/>
          </p:nvPr>
        </p:nvSpPr>
        <p:spPr>
          <a:xfrm>
            <a:off x="4359485" y="2528953"/>
            <a:ext cx="2413618" cy="203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86918">
              <a:spcBef>
                <a:spcPts val="400"/>
              </a:spcBef>
              <a:buSzTx/>
              <a:buFontTx/>
              <a:buNone/>
              <a:defRPr sz="71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8" name="Text Placeholder 52"/>
          <p:cNvSpPr>
            <a:spLocks noGrp="1"/>
          </p:cNvSpPr>
          <p:nvPr>
            <p:ph type="body" sz="quarter" idx="29" hasCustomPrompt="1"/>
          </p:nvPr>
        </p:nvSpPr>
        <p:spPr>
          <a:xfrm>
            <a:off x="4359485" y="3005394"/>
            <a:ext cx="2413618" cy="203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86918">
              <a:spcBef>
                <a:spcPts val="400"/>
              </a:spcBef>
              <a:buSzTx/>
              <a:buFontTx/>
              <a:buNone/>
              <a:defRPr sz="710"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60" name="Picture 41" descr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7" y="997234"/>
            <a:ext cx="402337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43" descr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27" y="1477425"/>
            <a:ext cx="402337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45" descr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27" y="1957209"/>
            <a:ext cx="402337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47" descr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27" y="2435551"/>
            <a:ext cx="402337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49" descr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25" y="2916182"/>
            <a:ext cx="402338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51" descr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4154" y="997234"/>
            <a:ext cx="402338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53" descr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4153" y="1477425"/>
            <a:ext cx="402338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54" descr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4153" y="1957209"/>
            <a:ext cx="402338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55" descr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4153" y="2434706"/>
            <a:ext cx="402338" cy="402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56" descr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4153" y="2914488"/>
            <a:ext cx="402338" cy="40233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Rectangle 3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16678" y="121966"/>
            <a:ext cx="3735904" cy="38256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Click to add title</a:t>
            </a:r>
          </a:p>
        </p:txBody>
      </p:sp>
      <p:pic>
        <p:nvPicPr>
          <p:cNvPr id="172" name="Picture 59" descr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9288" y="210063"/>
            <a:ext cx="813631" cy="217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29761" y="209483"/>
            <a:ext cx="814047" cy="21722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4073" y="4788614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8650" y="546100"/>
            <a:ext cx="3259769" cy="403399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2"/>
          <p:cNvSpPr txBox="1"/>
          <p:nvPr/>
        </p:nvSpPr>
        <p:spPr>
          <a:xfrm>
            <a:off x="1017269" y="1260628"/>
            <a:ext cx="246144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Edit Master text styles</a:t>
            </a:r>
          </a:p>
        </p:txBody>
      </p:sp>
      <p:pic>
        <p:nvPicPr>
          <p:cNvPr id="6" name="Picture 7" descr="Picture 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8650" y="546100"/>
            <a:ext cx="3259769" cy="403399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 Placeholder 2"/>
          <p:cNvSpPr txBox="1"/>
          <p:nvPr/>
        </p:nvSpPr>
        <p:spPr>
          <a:xfrm>
            <a:off x="1017269" y="1260628"/>
            <a:ext cx="246144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Neue Plak"/>
          <a:ea typeface="Neue Plak"/>
          <a:cs typeface="Neue Plak"/>
          <a:sym typeface="Neue Plak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Neue Plak"/>
          <a:ea typeface="Neue Plak"/>
          <a:cs typeface="Neue Plak"/>
          <a:sym typeface="Neue Plak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Neue Plak"/>
          <a:ea typeface="Neue Plak"/>
          <a:cs typeface="Neue Plak"/>
          <a:sym typeface="Neue Plak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Neue Plak"/>
          <a:ea typeface="Neue Plak"/>
          <a:cs typeface="Neue Plak"/>
          <a:sym typeface="Neue Plak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Neue Plak"/>
          <a:ea typeface="Neue Plak"/>
          <a:cs typeface="Neue Plak"/>
          <a:sym typeface="Neue Plak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Neue Plak"/>
          <a:ea typeface="Neue Plak"/>
          <a:cs typeface="Neue Plak"/>
          <a:sym typeface="Neue Plak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Neue Plak"/>
          <a:ea typeface="Neue Plak"/>
          <a:cs typeface="Neue Plak"/>
          <a:sym typeface="Neue Plak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Neue Plak"/>
          <a:ea typeface="Neue Plak"/>
          <a:cs typeface="Neue Plak"/>
          <a:sym typeface="Neue Plak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Neue Plak"/>
          <a:ea typeface="Neue Plak"/>
          <a:cs typeface="Neue Plak"/>
          <a:sym typeface="Neue Plak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Rg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Rg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Rg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Rg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Rg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Rg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Rg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Rg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Rg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itle 1"/>
          <p:cNvSpPr txBox="1"/>
          <p:nvPr/>
        </p:nvSpPr>
        <p:spPr>
          <a:xfrm>
            <a:off x="600756" y="1991262"/>
            <a:ext cx="6803834" cy="1652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 defTabSz="685800">
              <a:lnSpc>
                <a:spcPct val="90000"/>
              </a:lnSpc>
              <a:defRPr sz="32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t>Lending Club Case Study </a:t>
            </a:r>
          </a:p>
          <a:p>
            <a:pPr defTabSz="685800">
              <a:lnSpc>
                <a:spcPct val="90000"/>
              </a:lnSpc>
              <a:defRPr sz="32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endParaRPr/>
          </a:p>
          <a:p>
            <a:pPr defTabSz="685800">
              <a:lnSpc>
                <a:spcPct val="90000"/>
              </a:lnSpc>
              <a:defRPr sz="1400" b="1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Group:</a:t>
            </a:r>
            <a:endParaRPr sz="4500">
              <a:latin typeface="Neue Plak"/>
              <a:ea typeface="Neue Plak"/>
              <a:cs typeface="Neue Plak"/>
              <a:sym typeface="Neue Plak"/>
            </a:endParaRPr>
          </a:p>
          <a:p>
            <a:pPr defTabSz="685800">
              <a:lnSpc>
                <a:spcPct val="90000"/>
              </a:lnSpc>
              <a:defRPr sz="12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rPr>
                <a:latin typeface="Neue Plak"/>
                <a:ea typeface="Neue Plak"/>
                <a:cs typeface="Neue Plak"/>
                <a:sym typeface="Neue Plak"/>
              </a:rPr>
              <a:t>Hari Praveen Kumar</a:t>
            </a:r>
          </a:p>
          <a:p>
            <a:pPr lvl="1" defTabSz="685800">
              <a:lnSpc>
                <a:spcPct val="90000"/>
              </a:lnSpc>
              <a:defRPr sz="12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rPr>
                <a:latin typeface="Neue Plak"/>
                <a:ea typeface="Neue Plak"/>
                <a:cs typeface="Neue Plak"/>
                <a:sym typeface="Neue Plak"/>
              </a:rPr>
              <a:t>&amp;</a:t>
            </a:r>
          </a:p>
          <a:p>
            <a:pPr defTabSz="685800">
              <a:lnSpc>
                <a:spcPct val="90000"/>
              </a:lnSpc>
              <a:defRPr sz="12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rPr>
                <a:latin typeface="Neue Plak"/>
                <a:ea typeface="Neue Plak"/>
                <a:cs typeface="Neue Plak"/>
                <a:sym typeface="Neue Plak"/>
              </a:rPr>
              <a:t>Shipra Agarwal</a:t>
            </a:r>
          </a:p>
        </p:txBody>
      </p:sp>
      <p:pic>
        <p:nvPicPr>
          <p:cNvPr id="43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369" y="0"/>
            <a:ext cx="1356543" cy="15774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Text Placeholder 2"/>
          <p:cNvSpPr txBox="1"/>
          <p:nvPr/>
        </p:nvSpPr>
        <p:spPr>
          <a:xfrm>
            <a:off x="1202830" y="716036"/>
            <a:ext cx="2604259" cy="6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pPr>
            <a:endParaRPr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 i="1">
                <a:latin typeface="Proxima Nova Rg"/>
                <a:ea typeface="Proxima Nova Rg"/>
                <a:cs typeface="Proxima Nova Rg"/>
                <a:sym typeface="Proxima Nova Rg"/>
              </a:defRPr>
            </a:pPr>
            <a:r>
              <a:t>    #LifeKoKaroLift</a:t>
            </a:r>
          </a:p>
        </p:txBody>
      </p:sp>
      <p:sp>
        <p:nvSpPr>
          <p:cNvPr id="436" name="Date Placeholder 1"/>
          <p:cNvSpPr txBox="1"/>
          <p:nvPr/>
        </p:nvSpPr>
        <p:spPr>
          <a:xfrm>
            <a:off x="709641" y="4675238"/>
            <a:ext cx="19659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E72D40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18-05-2022</a:t>
            </a:r>
          </a:p>
        </p:txBody>
      </p:sp>
      <p:sp>
        <p:nvSpPr>
          <p:cNvPr id="437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506667" y="4033757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itle 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5"/>
          </a:xfrm>
          <a:prstGeom prst="rect">
            <a:avLst/>
          </a:prstGeom>
        </p:spPr>
        <p:txBody>
          <a:bodyPr/>
          <a:lstStyle>
            <a:lvl1pPr defTabSz="555498">
              <a:defRPr sz="1944"/>
            </a:lvl1pPr>
          </a:lstStyle>
          <a:p>
            <a:r>
              <a:t>Lending Club: EDA Case Study</a:t>
            </a:r>
          </a:p>
        </p:txBody>
      </p:sp>
      <p:sp>
        <p:nvSpPr>
          <p:cNvPr id="495" name="TextBox 5"/>
          <p:cNvSpPr txBox="1"/>
          <p:nvPr/>
        </p:nvSpPr>
        <p:spPr>
          <a:xfrm>
            <a:off x="532959" y="773667"/>
            <a:ext cx="736214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MultiVariate Plot for different Loan Applicants against Amount they applied</a:t>
            </a:r>
          </a:p>
        </p:txBody>
      </p:sp>
      <p:pic>
        <p:nvPicPr>
          <p:cNvPr id="4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4" y="1465248"/>
            <a:ext cx="6969006" cy="3120053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Date Placeholder 1"/>
          <p:cNvSpPr txBox="1"/>
          <p:nvPr/>
        </p:nvSpPr>
        <p:spPr>
          <a:xfrm>
            <a:off x="282722" y="4705023"/>
            <a:ext cx="19659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E72D40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18-05–2022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5"/>
          </a:xfrm>
          <a:prstGeom prst="rect">
            <a:avLst/>
          </a:prstGeom>
        </p:spPr>
        <p:txBody>
          <a:bodyPr/>
          <a:lstStyle>
            <a:lvl1pPr defTabSz="555498">
              <a:defRPr sz="1944"/>
            </a:lvl1pPr>
          </a:lstStyle>
          <a:p>
            <a:r>
              <a:t>Lending Club: EDA Case Study</a:t>
            </a:r>
          </a:p>
        </p:txBody>
      </p:sp>
      <p:sp>
        <p:nvSpPr>
          <p:cNvPr id="500" name="TextBox 5"/>
          <p:cNvSpPr txBox="1"/>
          <p:nvPr/>
        </p:nvSpPr>
        <p:spPr>
          <a:xfrm>
            <a:off x="532959" y="773667"/>
            <a:ext cx="74426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MultiVariate Plot for different Loan Applicants against Actual loan approved by Investor</a:t>
            </a:r>
          </a:p>
        </p:txBody>
      </p:sp>
      <p:pic>
        <p:nvPicPr>
          <p:cNvPr id="5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1" y="1293287"/>
            <a:ext cx="7818844" cy="3593510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Date Placeholder 1"/>
          <p:cNvSpPr txBox="1"/>
          <p:nvPr/>
        </p:nvSpPr>
        <p:spPr>
          <a:xfrm>
            <a:off x="352220" y="4794378"/>
            <a:ext cx="19659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E72D40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18-05–2022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itle 1"/>
          <p:cNvSpPr txBox="1"/>
          <p:nvPr/>
        </p:nvSpPr>
        <p:spPr>
          <a:xfrm>
            <a:off x="623616" y="1846715"/>
            <a:ext cx="680383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>
            <a:lvl1pPr defTabSz="685800">
              <a:lnSpc>
                <a:spcPct val="90000"/>
              </a:lnSpc>
              <a:defRPr sz="4000">
                <a:latin typeface="Proxima Nova Light"/>
                <a:ea typeface="Proxima Nova Light"/>
                <a:cs typeface="Proxima Nova Light"/>
                <a:sym typeface="Proxima Nova Light"/>
              </a:defRPr>
            </a:lvl1pPr>
          </a:lstStyle>
          <a:p>
            <a:r>
              <a:t>Thank You!</a:t>
            </a:r>
          </a:p>
        </p:txBody>
      </p:sp>
      <p:pic>
        <p:nvPicPr>
          <p:cNvPr id="50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369" y="0"/>
            <a:ext cx="1356543" cy="1577483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Date Placeholder 1"/>
          <p:cNvSpPr txBox="1"/>
          <p:nvPr/>
        </p:nvSpPr>
        <p:spPr>
          <a:xfrm>
            <a:off x="709640" y="4675238"/>
            <a:ext cx="19659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E72D40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18-05–2022</a:t>
            </a:r>
          </a:p>
        </p:txBody>
      </p:sp>
      <p:sp>
        <p:nvSpPr>
          <p:cNvPr id="507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379793" y="4538316"/>
            <a:ext cx="23127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08" name="TextBox 7"/>
          <p:cNvSpPr txBox="1"/>
          <p:nvPr/>
        </p:nvSpPr>
        <p:spPr>
          <a:xfrm>
            <a:off x="666749" y="2667475"/>
            <a:ext cx="8111492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Date Placeholder 5"/>
          <p:cNvSpPr txBox="1"/>
          <p:nvPr/>
        </p:nvSpPr>
        <p:spPr>
          <a:xfrm>
            <a:off x="683894" y="4788614"/>
            <a:ext cx="19659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18-05-2022</a:t>
            </a:r>
          </a:p>
        </p:txBody>
      </p:sp>
      <p:sp>
        <p:nvSpPr>
          <p:cNvPr id="441" name="Slide Number Placeholder 7"/>
          <p:cNvSpPr txBox="1">
            <a:spLocks noGrp="1"/>
          </p:cNvSpPr>
          <p:nvPr>
            <p:ph type="sldNum" sz="quarter" idx="2"/>
          </p:nvPr>
        </p:nvSpPr>
        <p:spPr>
          <a:xfrm>
            <a:off x="8357166" y="4788614"/>
            <a:ext cx="16771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42" name="TextBox 18"/>
          <p:cNvSpPr txBox="1"/>
          <p:nvPr/>
        </p:nvSpPr>
        <p:spPr>
          <a:xfrm>
            <a:off x="2596124" y="406346"/>
            <a:ext cx="395174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443" name="Rectangle 3"/>
          <p:cNvSpPr txBox="1"/>
          <p:nvPr/>
        </p:nvSpPr>
        <p:spPr>
          <a:xfrm>
            <a:off x="683894" y="1523782"/>
            <a:ext cx="6457375" cy="1559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1" indent="-28575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Problem Statement</a:t>
            </a:r>
          </a:p>
          <a:p>
            <a:pPr lvl="1" indent="228600">
              <a:defRPr sz="2000">
                <a:solidFill>
                  <a:srgbClr val="FFFFFF"/>
                </a:solidFill>
              </a:defRPr>
            </a:pPr>
            <a:endParaRPr/>
          </a:p>
          <a:p>
            <a:pPr lvl="1" indent="228600">
              <a:defRPr sz="2000">
                <a:solidFill>
                  <a:srgbClr val="FFFFFF"/>
                </a:solidFill>
              </a:defRPr>
            </a:pPr>
            <a:r>
              <a:t>Identify loan applicant from the given dataset and find the potential default and non-default applicants and summarise the results with Visualization.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Date Placeholder 1"/>
          <p:cNvSpPr txBox="1"/>
          <p:nvPr/>
        </p:nvSpPr>
        <p:spPr>
          <a:xfrm>
            <a:off x="674369" y="4788614"/>
            <a:ext cx="19659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18-05-2022</a:t>
            </a:r>
          </a:p>
        </p:txBody>
      </p:sp>
      <p:sp>
        <p:nvSpPr>
          <p:cNvPr id="44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347641" y="4788614"/>
            <a:ext cx="16771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47" name="Title 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5"/>
          </a:xfrm>
          <a:prstGeom prst="rect">
            <a:avLst/>
          </a:prstGeom>
        </p:spPr>
        <p:txBody>
          <a:bodyPr/>
          <a:lstStyle>
            <a:lvl1pPr defTabSz="555498">
              <a:defRPr sz="1944"/>
            </a:lvl1pPr>
          </a:lstStyle>
          <a:p>
            <a:r>
              <a:t>Lending Club: EDA Case Study</a:t>
            </a:r>
          </a:p>
        </p:txBody>
      </p:sp>
      <p:sp>
        <p:nvSpPr>
          <p:cNvPr id="448" name="Rectangle 8"/>
          <p:cNvSpPr txBox="1"/>
          <p:nvPr/>
        </p:nvSpPr>
        <p:spPr>
          <a:xfrm>
            <a:off x="547759" y="879480"/>
            <a:ext cx="57243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sz="1800" dirty="0">
                <a:solidFill>
                  <a:schemeClr val="tx1"/>
                </a:solidFill>
              </a:rPr>
              <a:t>Load and Drop records with Null or empty data.</a:t>
            </a:r>
          </a:p>
        </p:txBody>
      </p:sp>
      <p:sp>
        <p:nvSpPr>
          <p:cNvPr id="449" name="TextBox 9"/>
          <p:cNvSpPr txBox="1"/>
          <p:nvPr/>
        </p:nvSpPr>
        <p:spPr>
          <a:xfrm>
            <a:off x="627770" y="2824090"/>
            <a:ext cx="7888459" cy="93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/>
            </a:pPr>
            <a:endParaRPr/>
          </a:p>
        </p:txBody>
      </p:sp>
      <p:pic>
        <p:nvPicPr>
          <p:cNvPr id="4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97" y="3472658"/>
            <a:ext cx="2984501" cy="80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754" y="1523534"/>
            <a:ext cx="36322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9" y="2890729"/>
            <a:ext cx="9144001" cy="292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Date Placeholder 1"/>
          <p:cNvSpPr txBox="1"/>
          <p:nvPr/>
        </p:nvSpPr>
        <p:spPr>
          <a:xfrm>
            <a:off x="674369" y="4788614"/>
            <a:ext cx="19659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18-05-2022</a:t>
            </a:r>
          </a:p>
        </p:txBody>
      </p:sp>
      <p:sp>
        <p:nvSpPr>
          <p:cNvPr id="45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347641" y="4788614"/>
            <a:ext cx="16771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56" name="Title 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5"/>
          </a:xfrm>
          <a:prstGeom prst="rect">
            <a:avLst/>
          </a:prstGeom>
        </p:spPr>
        <p:txBody>
          <a:bodyPr/>
          <a:lstStyle>
            <a:lvl1pPr defTabSz="555498">
              <a:defRPr sz="1944"/>
            </a:lvl1pPr>
          </a:lstStyle>
          <a:p>
            <a:r>
              <a:t>Lending Club: EDA Case Study</a:t>
            </a:r>
          </a:p>
        </p:txBody>
      </p:sp>
      <p:sp>
        <p:nvSpPr>
          <p:cNvPr id="457" name="TextBox 12"/>
          <p:cNvSpPr txBox="1"/>
          <p:nvPr/>
        </p:nvSpPr>
        <p:spPr>
          <a:xfrm>
            <a:off x="674370" y="977431"/>
            <a:ext cx="7741627" cy="161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r>
              <a:t>Identify Toal Applicants with Loan statuses</a:t>
            </a:r>
          </a:p>
        </p:txBody>
      </p:sp>
      <p:pic>
        <p:nvPicPr>
          <p:cNvPr id="4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3" y="1842645"/>
            <a:ext cx="35687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Rectangle 3"/>
          <p:cNvSpPr txBox="1"/>
          <p:nvPr/>
        </p:nvSpPr>
        <p:spPr>
          <a:xfrm>
            <a:off x="674370" y="2566740"/>
            <a:ext cx="5254352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defRPr>
            </a:pPr>
            <a:endParaRPr/>
          </a:p>
        </p:txBody>
      </p:sp>
      <p:pic>
        <p:nvPicPr>
          <p:cNvPr id="4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04" y="1842645"/>
            <a:ext cx="3447102" cy="2479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Date Placeholder 1"/>
          <p:cNvSpPr txBox="1"/>
          <p:nvPr/>
        </p:nvSpPr>
        <p:spPr>
          <a:xfrm>
            <a:off x="674369" y="4788614"/>
            <a:ext cx="19659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18-05-2022</a:t>
            </a:r>
          </a:p>
        </p:txBody>
      </p:sp>
      <p:sp>
        <p:nvSpPr>
          <p:cNvPr id="463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347641" y="4788614"/>
            <a:ext cx="16771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64" name="Title 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5"/>
          </a:xfrm>
          <a:prstGeom prst="rect">
            <a:avLst/>
          </a:prstGeom>
        </p:spPr>
        <p:txBody>
          <a:bodyPr/>
          <a:lstStyle>
            <a:lvl1pPr defTabSz="555498">
              <a:defRPr sz="1944"/>
            </a:lvl1pPr>
          </a:lstStyle>
          <a:p>
            <a:r>
              <a:t>Lending Club: EDA Case Study</a:t>
            </a:r>
          </a:p>
        </p:txBody>
      </p:sp>
      <p:sp>
        <p:nvSpPr>
          <p:cNvPr id="465" name="TextBox 20"/>
          <p:cNvSpPr txBox="1"/>
          <p:nvPr/>
        </p:nvSpPr>
        <p:spPr>
          <a:xfrm>
            <a:off x="285233" y="921167"/>
            <a:ext cx="8573535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b="1"/>
            </a:lvl1pPr>
          </a:lstStyle>
          <a:p>
            <a:r>
              <a:t>Compare total risk applicant against non risk applicants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6" y="1310825"/>
            <a:ext cx="6410931" cy="3099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Date Placeholder 1"/>
          <p:cNvSpPr txBox="1"/>
          <p:nvPr/>
        </p:nvSpPr>
        <p:spPr>
          <a:xfrm>
            <a:off x="674369" y="4788614"/>
            <a:ext cx="19659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18-05-2022</a:t>
            </a:r>
          </a:p>
        </p:txBody>
      </p:sp>
      <p:sp>
        <p:nvSpPr>
          <p:cNvPr id="469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347641" y="4788614"/>
            <a:ext cx="16771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70" name="Title 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5"/>
          </a:xfrm>
          <a:prstGeom prst="rect">
            <a:avLst/>
          </a:prstGeom>
        </p:spPr>
        <p:txBody>
          <a:bodyPr/>
          <a:lstStyle>
            <a:lvl1pPr defTabSz="555498">
              <a:defRPr sz="1944"/>
            </a:lvl1pPr>
          </a:lstStyle>
          <a:p>
            <a:r>
              <a:t>Lending Club: EDA Case Study</a:t>
            </a:r>
          </a:p>
        </p:txBody>
      </p:sp>
      <p:sp>
        <p:nvSpPr>
          <p:cNvPr id="471" name="TextBox 19"/>
          <p:cNvSpPr txBox="1"/>
          <p:nvPr/>
        </p:nvSpPr>
        <p:spPr>
          <a:xfrm>
            <a:off x="741313" y="1648419"/>
            <a:ext cx="7728317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Divide the loan amounts with 5 equal ranges and identify various applicants falling in those ranges with bivariate plot</a:t>
            </a:r>
          </a:p>
        </p:txBody>
      </p:sp>
      <p:sp>
        <p:nvSpPr>
          <p:cNvPr id="472" name="TextBox 20"/>
          <p:cNvSpPr txBox="1"/>
          <p:nvPr/>
        </p:nvSpPr>
        <p:spPr>
          <a:xfrm>
            <a:off x="825718" y="1073053"/>
            <a:ext cx="632418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Loan distribution by amount Range</a:t>
            </a:r>
          </a:p>
        </p:txBody>
      </p:sp>
      <p:pic>
        <p:nvPicPr>
          <p:cNvPr id="4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3" y="2398878"/>
            <a:ext cx="3683001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98" y="1974665"/>
            <a:ext cx="3338300" cy="3031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Date Placeholder 1"/>
          <p:cNvSpPr txBox="1"/>
          <p:nvPr/>
        </p:nvSpPr>
        <p:spPr>
          <a:xfrm>
            <a:off x="674369" y="4788614"/>
            <a:ext cx="19659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18-05-2022</a:t>
            </a:r>
          </a:p>
        </p:txBody>
      </p:sp>
      <p:sp>
        <p:nvSpPr>
          <p:cNvPr id="477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347641" y="4788614"/>
            <a:ext cx="16771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78" name="Title 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5"/>
          </a:xfrm>
          <a:prstGeom prst="rect">
            <a:avLst/>
          </a:prstGeom>
        </p:spPr>
        <p:txBody>
          <a:bodyPr/>
          <a:lstStyle>
            <a:lvl1pPr defTabSz="555498">
              <a:defRPr sz="1944"/>
            </a:lvl1pPr>
          </a:lstStyle>
          <a:p>
            <a:r>
              <a:t>Lending Club: EDA Case Study</a:t>
            </a:r>
          </a:p>
        </p:txBody>
      </p:sp>
      <p:sp>
        <p:nvSpPr>
          <p:cNvPr id="479" name="TextBox 11"/>
          <p:cNvSpPr txBox="1"/>
          <p:nvPr/>
        </p:nvSpPr>
        <p:spPr>
          <a:xfrm>
            <a:off x="882747" y="1386396"/>
            <a:ext cx="2757017" cy="179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Bivariate plot including potential default, non-default and current applicants.</a:t>
            </a:r>
          </a:p>
          <a:p>
            <a:endParaRPr/>
          </a:p>
        </p:txBody>
      </p:sp>
      <p:pic>
        <p:nvPicPr>
          <p:cNvPr id="4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222" y="1061408"/>
            <a:ext cx="3937644" cy="3989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Date Placeholder 1"/>
          <p:cNvSpPr txBox="1"/>
          <p:nvPr/>
        </p:nvSpPr>
        <p:spPr>
          <a:xfrm>
            <a:off x="674369" y="4788614"/>
            <a:ext cx="19659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18-05-2022</a:t>
            </a:r>
          </a:p>
        </p:txBody>
      </p:sp>
      <p:sp>
        <p:nvSpPr>
          <p:cNvPr id="483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347641" y="4788614"/>
            <a:ext cx="16771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84" name="Title 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5"/>
          </a:xfrm>
          <a:prstGeom prst="rect">
            <a:avLst/>
          </a:prstGeom>
        </p:spPr>
        <p:txBody>
          <a:bodyPr/>
          <a:lstStyle>
            <a:lvl1pPr defTabSz="555498">
              <a:defRPr sz="1944"/>
            </a:lvl1pPr>
          </a:lstStyle>
          <a:p>
            <a:r>
              <a:t>Lending Club: EDA Case Study</a:t>
            </a:r>
          </a:p>
        </p:txBody>
      </p:sp>
      <p:sp>
        <p:nvSpPr>
          <p:cNvPr id="485" name="TextBox 8"/>
          <p:cNvSpPr txBox="1"/>
          <p:nvPr/>
        </p:nvSpPr>
        <p:spPr>
          <a:xfrm>
            <a:off x="674368" y="1001210"/>
            <a:ext cx="7938577" cy="33308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b="1"/>
            </a:pPr>
            <a:endParaRPr/>
          </a:p>
        </p:txBody>
      </p:sp>
      <p:pic>
        <p:nvPicPr>
          <p:cNvPr id="4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917"/>
            <a:ext cx="9144000" cy="4411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Date Placeholder 1"/>
          <p:cNvSpPr txBox="1"/>
          <p:nvPr/>
        </p:nvSpPr>
        <p:spPr>
          <a:xfrm>
            <a:off x="674369" y="4788614"/>
            <a:ext cx="19659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900">
                <a:solidFill>
                  <a:srgbClr val="888888"/>
                </a:solidFill>
                <a:latin typeface="Proxima Nova Rg"/>
                <a:ea typeface="Proxima Nova Rg"/>
                <a:cs typeface="Proxima Nova Rg"/>
                <a:sym typeface="Proxima Nova Rg"/>
              </a:defRPr>
            </a:lvl1pPr>
          </a:lstStyle>
          <a:p>
            <a:r>
              <a:t>18-05-2022</a:t>
            </a:r>
          </a:p>
        </p:txBody>
      </p:sp>
      <p:sp>
        <p:nvSpPr>
          <p:cNvPr id="489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347641" y="4788614"/>
            <a:ext cx="167710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90" name="Title 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5"/>
          </a:xfrm>
          <a:prstGeom prst="rect">
            <a:avLst/>
          </a:prstGeom>
        </p:spPr>
        <p:txBody>
          <a:bodyPr/>
          <a:lstStyle>
            <a:lvl1pPr defTabSz="555498">
              <a:defRPr sz="1944"/>
            </a:lvl1pPr>
          </a:lstStyle>
          <a:p>
            <a:r>
              <a:t>Lending Club: EDA Case Study</a:t>
            </a:r>
          </a:p>
        </p:txBody>
      </p:sp>
      <p:sp>
        <p:nvSpPr>
          <p:cNvPr id="491" name="TextBox 7"/>
          <p:cNvSpPr txBox="1"/>
          <p:nvPr/>
        </p:nvSpPr>
        <p:spPr>
          <a:xfrm>
            <a:off x="562707" y="820678"/>
            <a:ext cx="8018586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/>
            </a:lvl1pPr>
          </a:lstStyle>
          <a:p>
            <a:r>
              <a:t>Bivariate plots for different loan applicants against loan point with different loan ranges</a:t>
            </a:r>
          </a:p>
        </p:txBody>
      </p:sp>
      <p:pic>
        <p:nvPicPr>
          <p:cNvPr id="4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66" y="1071202"/>
            <a:ext cx="5638359" cy="344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STER_UPGRAD">
  <a:themeElements>
    <a:clrScheme name="MASTER_UPGRA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MASTER_UPGRA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STER_UPGR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STER_UPGRAD">
  <a:themeElements>
    <a:clrScheme name="MASTER_UPGRA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MASTER_UPGRA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STER_UPGR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(16:9)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Merriweather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Lending Club: EDA Case Study</vt:lpstr>
      <vt:lpstr>Lending Club: EDA Case Study</vt:lpstr>
      <vt:lpstr>Lending Club: EDA Case Study</vt:lpstr>
      <vt:lpstr>Lending Club: EDA Case Study</vt:lpstr>
      <vt:lpstr>Lending Club: EDA Case Study</vt:lpstr>
      <vt:lpstr>Lending Club: EDA Case Study</vt:lpstr>
      <vt:lpstr>Lending Club: EDA Case Study</vt:lpstr>
      <vt:lpstr>Lending Club: EDA Case Study</vt:lpstr>
      <vt:lpstr>Lending Club: EDA Case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Kumar, Hari Praveen</cp:lastModifiedBy>
  <cp:revision>2</cp:revision>
  <dcterms:modified xsi:type="dcterms:W3CDTF">2022-05-18T15:20:53Z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2022-05-18T15:19:51Z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a754a110-20b4-4bbe-9a3f-1a7545de52af</vt:lpwstr>
  </property>
  <property fmtid="{D5CDD505-2E9C-101B-9397-08002B2CF9AE}" pid="8" name="MSIP_Label_ea60d57e-af5b-4752-ac57-3e4f28ca11dc_ContentBits">
    <vt:lpwstr>0</vt:lpwstr>
  </property>
</Properties>
</file>