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36393B"/>
    <a:srgbClr val="ECBA82"/>
    <a:srgbClr val="4A92FE"/>
    <a:srgbClr val="D3D3D3"/>
    <a:srgbClr val="1300E2"/>
    <a:srgbClr val="EF7B45"/>
    <a:srgbClr val="5F83B9"/>
    <a:srgbClr val="1B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Тут</a:t>
            </a:r>
            <a:r>
              <a:rPr lang="ru-RU" sz="2400" baseline="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результат опроса</a:t>
            </a:r>
            <a:endParaRPr lang="ru-RU" sz="24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F2-4183-A642-A718EE0160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F2-4183-A642-A718EE0160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F2-4183-A642-A718EE0160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F2-4183-A642-A718EE01600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9-4CBE-B3DA-BD475316E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EC9C6-F8AE-4359-954F-EF996AFE8DA4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5ED29-EFC0-45AC-8F6A-B6C15E369E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5ED29-EFC0-45AC-8F6A-B6C15E369E3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61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A6C55-D732-4191-B793-671BB687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C78F5B-0646-4EC1-A530-AED380F41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170DA9-DB94-4507-A063-9AA2DB5D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4D156-1C0F-428A-A054-9775B089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F455A-6B8A-44A4-B415-2EA8BA79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FED65-3275-41E8-BEB9-17646F0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73072F-1CAD-48E1-AC43-73E2794F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4E1E0A-544E-40C7-93C6-0342B6BB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155B1A-D435-4568-89BD-AD779BC2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0C15B-C0A9-4AD2-BFC4-7718A824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87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2FE9D0-9415-4094-B3A5-61E82069E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D1E21A-5671-4EDB-8069-92D63F69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6273FB-3856-4FE8-B17D-680FA6C6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700057-645A-4A90-89C0-ADFD2BE3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E607D-A14A-4AA2-BE28-5BB2F40E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9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184A4-40ED-4850-9E64-E14B2E8C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AEF61-F696-47C5-95EF-5EA4E0E3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2B47A-6965-4CEB-853D-E1B56DB4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34DF8-35B3-42CE-992D-22286E05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E31C7E-0309-4200-B959-E134D451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3E8EE-141F-4556-BFE9-0E777DFE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DA9E5D-E17D-4872-8CEA-E138298D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B74F7-B3FB-4793-A3C2-FA0DD586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91A9FE-A54B-4E91-9EA9-130781AA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20A65-1A49-430D-A802-88C54426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48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F5218-904B-4027-B815-6C2AC8DB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7FF19-C395-45F3-ADF1-EE907753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98427B-35BD-4CEB-A45E-56F87554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7BA0DB-415A-4265-B48B-1326BA2C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47B62E-276C-4485-A563-7C14105F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638646-4BB2-4AA7-9621-C769F34D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1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EA919-3105-4F7B-8472-9213E00C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DF222-155F-423B-8A08-0C82444C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4C6BB0-AB9D-47C3-8C30-7A9ECE97C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F238B9-6A0D-451E-978E-4121953B0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0FFF33-2DFF-4562-B597-0B2790806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6932F8-4836-4EC8-BFE3-FBD50591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D40F10-8C7A-42CB-BF83-366F39D6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5A50DD-6CF8-43C8-A758-B0FCABD2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2A94-2E0D-438E-AB8E-3198E51D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B491AB-3296-46AD-B666-D65B031B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14865-1312-4198-993D-FBEA7047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AED52C-F67D-44F7-8A2A-714822E3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9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7EA64C-1931-49A5-9C2C-8B6CC2C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9870E-A028-4EF6-93E2-E441CBE5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A68580-77F9-43E4-A3BE-0C7EE1F4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3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344C5-4333-42CF-9686-FA64E4E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793E7-5293-4C03-AB7D-F0D41552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505A1F-85A0-45DF-974A-B91DB4AA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F90387-2CA0-4DFD-A2F9-96534D34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F6C399-F414-4298-9A76-5D470BC8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4C918B-0047-40F5-873F-C3A23258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57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2B68F-52C7-4386-AE41-958F11C5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EEEF39-DB63-41E4-A30A-0EF735CE0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F31278-5785-4952-9EE8-1EF60E5B4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1393D0-0B0E-4ED4-B3B2-274049FA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9B0194-02B3-46A3-9616-41F5F7DA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47554-5C60-419B-8EC6-BB722866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15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D5956-3BFB-4BDD-8D05-FC638F4E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832D46-E9A9-4344-B816-B3A84776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22821-4677-405F-88AB-B47E2E09A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5C5E-6C8B-4C7E-9CBA-C45DDA3CF66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683A02-3601-4002-9D15-6BE4B22B4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B1D82-A73D-4C5B-A7C5-8FB8F4137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34BA-99C9-4F29-A544-5DAB2647A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0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FE534F-6D44-4158-98D4-ED60796F5F3B}"/>
              </a:ext>
            </a:extLst>
          </p:cNvPr>
          <p:cNvSpPr/>
          <p:nvPr/>
        </p:nvSpPr>
        <p:spPr>
          <a:xfrm>
            <a:off x="131975" y="-124691"/>
            <a:ext cx="12487564" cy="6982691"/>
          </a:xfrm>
          <a:prstGeom prst="rect">
            <a:avLst/>
          </a:prstGeom>
          <a:solidFill>
            <a:srgbClr val="363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5030DDE4-0805-4664-9A95-E53CFBB7910D}"/>
              </a:ext>
            </a:extLst>
          </p:cNvPr>
          <p:cNvSpPr/>
          <p:nvPr/>
        </p:nvSpPr>
        <p:spPr>
          <a:xfrm>
            <a:off x="-2392218" y="-506249"/>
            <a:ext cx="11392468" cy="7870498"/>
          </a:xfrm>
          <a:custGeom>
            <a:avLst/>
            <a:gdLst>
              <a:gd name="connsiteX0" fmla="*/ 0 w 5597237"/>
              <a:gd name="connsiteY0" fmla="*/ 3763819 h 7527637"/>
              <a:gd name="connsiteX1" fmla="*/ 2798619 w 5597237"/>
              <a:gd name="connsiteY1" fmla="*/ 0 h 7527637"/>
              <a:gd name="connsiteX2" fmla="*/ 5597238 w 5597237"/>
              <a:gd name="connsiteY2" fmla="*/ 3763819 h 7527637"/>
              <a:gd name="connsiteX3" fmla="*/ 2798619 w 5597237"/>
              <a:gd name="connsiteY3" fmla="*/ 7527638 h 7527637"/>
              <a:gd name="connsiteX4" fmla="*/ 0 w 5597237"/>
              <a:gd name="connsiteY4" fmla="*/ 3763819 h 7527637"/>
              <a:gd name="connsiteX0" fmla="*/ 0 w 7596761"/>
              <a:gd name="connsiteY0" fmla="*/ 4025002 h 7788821"/>
              <a:gd name="connsiteX1" fmla="*/ 2798619 w 7596761"/>
              <a:gd name="connsiteY1" fmla="*/ 261183 h 7788821"/>
              <a:gd name="connsiteX2" fmla="*/ 7527636 w 7596761"/>
              <a:gd name="connsiteY2" fmla="*/ 732238 h 7788821"/>
              <a:gd name="connsiteX3" fmla="*/ 5597238 w 7596761"/>
              <a:gd name="connsiteY3" fmla="*/ 4025002 h 7788821"/>
              <a:gd name="connsiteX4" fmla="*/ 2798619 w 7596761"/>
              <a:gd name="connsiteY4" fmla="*/ 7788821 h 7788821"/>
              <a:gd name="connsiteX5" fmla="*/ 0 w 7596761"/>
              <a:gd name="connsiteY5" fmla="*/ 4025002 h 7788821"/>
              <a:gd name="connsiteX0" fmla="*/ 0 w 7970068"/>
              <a:gd name="connsiteY0" fmla="*/ 3979160 h 7742979"/>
              <a:gd name="connsiteX1" fmla="*/ 2798619 w 7970068"/>
              <a:gd name="connsiteY1" fmla="*/ 215341 h 7742979"/>
              <a:gd name="connsiteX2" fmla="*/ 7527636 w 7970068"/>
              <a:gd name="connsiteY2" fmla="*/ 686396 h 7742979"/>
              <a:gd name="connsiteX3" fmla="*/ 7703127 w 7970068"/>
              <a:gd name="connsiteY3" fmla="*/ 3143269 h 7742979"/>
              <a:gd name="connsiteX4" fmla="*/ 5597238 w 7970068"/>
              <a:gd name="connsiteY4" fmla="*/ 3979160 h 7742979"/>
              <a:gd name="connsiteX5" fmla="*/ 2798619 w 7970068"/>
              <a:gd name="connsiteY5" fmla="*/ 7742979 h 7742979"/>
              <a:gd name="connsiteX6" fmla="*/ 0 w 7970068"/>
              <a:gd name="connsiteY6" fmla="*/ 3979160 h 7742979"/>
              <a:gd name="connsiteX0" fmla="*/ 0 w 8417291"/>
              <a:gd name="connsiteY0" fmla="*/ 3979160 h 7992139"/>
              <a:gd name="connsiteX1" fmla="*/ 2798619 w 8417291"/>
              <a:gd name="connsiteY1" fmla="*/ 215341 h 7992139"/>
              <a:gd name="connsiteX2" fmla="*/ 7527636 w 8417291"/>
              <a:gd name="connsiteY2" fmla="*/ 686396 h 7992139"/>
              <a:gd name="connsiteX3" fmla="*/ 7703127 w 8417291"/>
              <a:gd name="connsiteY3" fmla="*/ 3143269 h 7992139"/>
              <a:gd name="connsiteX4" fmla="*/ 5597238 w 8417291"/>
              <a:gd name="connsiteY4" fmla="*/ 3979160 h 7992139"/>
              <a:gd name="connsiteX5" fmla="*/ 8377381 w 8417291"/>
              <a:gd name="connsiteY5" fmla="*/ 7234978 h 7992139"/>
              <a:gd name="connsiteX6" fmla="*/ 2798619 w 8417291"/>
              <a:gd name="connsiteY6" fmla="*/ 7742979 h 7992139"/>
              <a:gd name="connsiteX7" fmla="*/ 0 w 8417291"/>
              <a:gd name="connsiteY7" fmla="*/ 3979160 h 7992139"/>
              <a:gd name="connsiteX0" fmla="*/ 0 w 8472247"/>
              <a:gd name="connsiteY0" fmla="*/ 3979160 h 7945847"/>
              <a:gd name="connsiteX1" fmla="*/ 2798619 w 8472247"/>
              <a:gd name="connsiteY1" fmla="*/ 215341 h 7945847"/>
              <a:gd name="connsiteX2" fmla="*/ 7527636 w 8472247"/>
              <a:gd name="connsiteY2" fmla="*/ 686396 h 7945847"/>
              <a:gd name="connsiteX3" fmla="*/ 7703127 w 8472247"/>
              <a:gd name="connsiteY3" fmla="*/ 3143269 h 7945847"/>
              <a:gd name="connsiteX4" fmla="*/ 5597238 w 8472247"/>
              <a:gd name="connsiteY4" fmla="*/ 3979160 h 7945847"/>
              <a:gd name="connsiteX5" fmla="*/ 5449454 w 8472247"/>
              <a:gd name="connsiteY5" fmla="*/ 6182032 h 7945847"/>
              <a:gd name="connsiteX6" fmla="*/ 8377381 w 8472247"/>
              <a:gd name="connsiteY6" fmla="*/ 7234978 h 7945847"/>
              <a:gd name="connsiteX7" fmla="*/ 2798619 w 8472247"/>
              <a:gd name="connsiteY7" fmla="*/ 7742979 h 7945847"/>
              <a:gd name="connsiteX8" fmla="*/ 0 w 8472247"/>
              <a:gd name="connsiteY8" fmla="*/ 3979160 h 7945847"/>
              <a:gd name="connsiteX0" fmla="*/ 78608 w 8550855"/>
              <a:gd name="connsiteY0" fmla="*/ 3788994 h 7755681"/>
              <a:gd name="connsiteX1" fmla="*/ 956062 w 8550855"/>
              <a:gd name="connsiteY1" fmla="*/ 473831 h 7755681"/>
              <a:gd name="connsiteX2" fmla="*/ 2877227 w 8550855"/>
              <a:gd name="connsiteY2" fmla="*/ 25175 h 7755681"/>
              <a:gd name="connsiteX3" fmla="*/ 7606244 w 8550855"/>
              <a:gd name="connsiteY3" fmla="*/ 496230 h 7755681"/>
              <a:gd name="connsiteX4" fmla="*/ 7781735 w 8550855"/>
              <a:gd name="connsiteY4" fmla="*/ 2953103 h 7755681"/>
              <a:gd name="connsiteX5" fmla="*/ 5675846 w 8550855"/>
              <a:gd name="connsiteY5" fmla="*/ 3788994 h 7755681"/>
              <a:gd name="connsiteX6" fmla="*/ 5528062 w 8550855"/>
              <a:gd name="connsiteY6" fmla="*/ 5991866 h 7755681"/>
              <a:gd name="connsiteX7" fmla="*/ 8455989 w 8550855"/>
              <a:gd name="connsiteY7" fmla="*/ 7044812 h 7755681"/>
              <a:gd name="connsiteX8" fmla="*/ 2877227 w 8550855"/>
              <a:gd name="connsiteY8" fmla="*/ 7552813 h 7755681"/>
              <a:gd name="connsiteX9" fmla="*/ 78608 w 8550855"/>
              <a:gd name="connsiteY9" fmla="*/ 3788994 h 7755681"/>
              <a:gd name="connsiteX0" fmla="*/ 78608 w 8550855"/>
              <a:gd name="connsiteY0" fmla="*/ 3788994 h 7755681"/>
              <a:gd name="connsiteX1" fmla="*/ 956062 w 8550855"/>
              <a:gd name="connsiteY1" fmla="*/ 473831 h 7755681"/>
              <a:gd name="connsiteX2" fmla="*/ 2877227 w 8550855"/>
              <a:gd name="connsiteY2" fmla="*/ 25175 h 7755681"/>
              <a:gd name="connsiteX3" fmla="*/ 7606244 w 8550855"/>
              <a:gd name="connsiteY3" fmla="*/ 496230 h 7755681"/>
              <a:gd name="connsiteX4" fmla="*/ 7523117 w 8550855"/>
              <a:gd name="connsiteY4" fmla="*/ 2888449 h 7755681"/>
              <a:gd name="connsiteX5" fmla="*/ 5675846 w 8550855"/>
              <a:gd name="connsiteY5" fmla="*/ 3788994 h 7755681"/>
              <a:gd name="connsiteX6" fmla="*/ 5528062 w 8550855"/>
              <a:gd name="connsiteY6" fmla="*/ 5991866 h 7755681"/>
              <a:gd name="connsiteX7" fmla="*/ 8455989 w 8550855"/>
              <a:gd name="connsiteY7" fmla="*/ 7044812 h 7755681"/>
              <a:gd name="connsiteX8" fmla="*/ 2877227 w 8550855"/>
              <a:gd name="connsiteY8" fmla="*/ 7552813 h 7755681"/>
              <a:gd name="connsiteX9" fmla="*/ 78608 w 8550855"/>
              <a:gd name="connsiteY9" fmla="*/ 3788994 h 7755681"/>
              <a:gd name="connsiteX0" fmla="*/ 78608 w 8550855"/>
              <a:gd name="connsiteY0" fmla="*/ 3788994 h 7755681"/>
              <a:gd name="connsiteX1" fmla="*/ 956062 w 8550855"/>
              <a:gd name="connsiteY1" fmla="*/ 473831 h 7755681"/>
              <a:gd name="connsiteX2" fmla="*/ 2877227 w 8550855"/>
              <a:gd name="connsiteY2" fmla="*/ 25175 h 7755681"/>
              <a:gd name="connsiteX3" fmla="*/ 7606244 w 8550855"/>
              <a:gd name="connsiteY3" fmla="*/ 496230 h 7755681"/>
              <a:gd name="connsiteX4" fmla="*/ 7523117 w 8550855"/>
              <a:gd name="connsiteY4" fmla="*/ 2888449 h 7755681"/>
              <a:gd name="connsiteX5" fmla="*/ 5675846 w 8550855"/>
              <a:gd name="connsiteY5" fmla="*/ 3788994 h 7755681"/>
              <a:gd name="connsiteX6" fmla="*/ 5528062 w 8550855"/>
              <a:gd name="connsiteY6" fmla="*/ 5991866 h 7755681"/>
              <a:gd name="connsiteX7" fmla="*/ 8455989 w 8550855"/>
              <a:gd name="connsiteY7" fmla="*/ 7044812 h 7755681"/>
              <a:gd name="connsiteX8" fmla="*/ 2877227 w 8550855"/>
              <a:gd name="connsiteY8" fmla="*/ 7552813 h 7755681"/>
              <a:gd name="connsiteX9" fmla="*/ 78608 w 8550855"/>
              <a:gd name="connsiteY9" fmla="*/ 3788994 h 7755681"/>
              <a:gd name="connsiteX0" fmla="*/ 78608 w 8550855"/>
              <a:gd name="connsiteY0" fmla="*/ 3788994 h 7755681"/>
              <a:gd name="connsiteX1" fmla="*/ 956062 w 8550855"/>
              <a:gd name="connsiteY1" fmla="*/ 473831 h 7755681"/>
              <a:gd name="connsiteX2" fmla="*/ 2877227 w 8550855"/>
              <a:gd name="connsiteY2" fmla="*/ 25175 h 7755681"/>
              <a:gd name="connsiteX3" fmla="*/ 7606244 w 8550855"/>
              <a:gd name="connsiteY3" fmla="*/ 496230 h 7755681"/>
              <a:gd name="connsiteX4" fmla="*/ 7523117 w 8550855"/>
              <a:gd name="connsiteY4" fmla="*/ 2888449 h 7755681"/>
              <a:gd name="connsiteX5" fmla="*/ 5675846 w 8550855"/>
              <a:gd name="connsiteY5" fmla="*/ 3788994 h 7755681"/>
              <a:gd name="connsiteX6" fmla="*/ 5528062 w 8550855"/>
              <a:gd name="connsiteY6" fmla="*/ 5991866 h 7755681"/>
              <a:gd name="connsiteX7" fmla="*/ 8455989 w 8550855"/>
              <a:gd name="connsiteY7" fmla="*/ 7044812 h 7755681"/>
              <a:gd name="connsiteX8" fmla="*/ 2877227 w 8550855"/>
              <a:gd name="connsiteY8" fmla="*/ 7552813 h 7755681"/>
              <a:gd name="connsiteX9" fmla="*/ 78608 w 8550855"/>
              <a:gd name="connsiteY9" fmla="*/ 3788994 h 7755681"/>
              <a:gd name="connsiteX0" fmla="*/ 78608 w 8550855"/>
              <a:gd name="connsiteY0" fmla="*/ 3788994 h 7755681"/>
              <a:gd name="connsiteX1" fmla="*/ 956062 w 8550855"/>
              <a:gd name="connsiteY1" fmla="*/ 473831 h 7755681"/>
              <a:gd name="connsiteX2" fmla="*/ 2877227 w 8550855"/>
              <a:gd name="connsiteY2" fmla="*/ 25175 h 7755681"/>
              <a:gd name="connsiteX3" fmla="*/ 7606244 w 8550855"/>
              <a:gd name="connsiteY3" fmla="*/ 496230 h 7755681"/>
              <a:gd name="connsiteX4" fmla="*/ 7523117 w 8550855"/>
              <a:gd name="connsiteY4" fmla="*/ 2888449 h 7755681"/>
              <a:gd name="connsiteX5" fmla="*/ 5675846 w 8550855"/>
              <a:gd name="connsiteY5" fmla="*/ 3788994 h 7755681"/>
              <a:gd name="connsiteX6" fmla="*/ 5528062 w 8550855"/>
              <a:gd name="connsiteY6" fmla="*/ 5991866 h 7755681"/>
              <a:gd name="connsiteX7" fmla="*/ 8455989 w 8550855"/>
              <a:gd name="connsiteY7" fmla="*/ 7044812 h 7755681"/>
              <a:gd name="connsiteX8" fmla="*/ 2877227 w 8550855"/>
              <a:gd name="connsiteY8" fmla="*/ 7552813 h 7755681"/>
              <a:gd name="connsiteX9" fmla="*/ 78608 w 8550855"/>
              <a:gd name="connsiteY9" fmla="*/ 3788994 h 7755681"/>
              <a:gd name="connsiteX0" fmla="*/ 78608 w 8550855"/>
              <a:gd name="connsiteY0" fmla="*/ 3788994 h 7755681"/>
              <a:gd name="connsiteX1" fmla="*/ 956062 w 8550855"/>
              <a:gd name="connsiteY1" fmla="*/ 473831 h 7755681"/>
              <a:gd name="connsiteX2" fmla="*/ 2877227 w 8550855"/>
              <a:gd name="connsiteY2" fmla="*/ 25175 h 7755681"/>
              <a:gd name="connsiteX3" fmla="*/ 7606244 w 8550855"/>
              <a:gd name="connsiteY3" fmla="*/ 496230 h 7755681"/>
              <a:gd name="connsiteX4" fmla="*/ 7523117 w 8550855"/>
              <a:gd name="connsiteY4" fmla="*/ 2888449 h 7755681"/>
              <a:gd name="connsiteX5" fmla="*/ 5675846 w 8550855"/>
              <a:gd name="connsiteY5" fmla="*/ 3788994 h 7755681"/>
              <a:gd name="connsiteX6" fmla="*/ 5528062 w 8550855"/>
              <a:gd name="connsiteY6" fmla="*/ 5991866 h 7755681"/>
              <a:gd name="connsiteX7" fmla="*/ 8455989 w 8550855"/>
              <a:gd name="connsiteY7" fmla="*/ 7044812 h 7755681"/>
              <a:gd name="connsiteX8" fmla="*/ 2877227 w 8550855"/>
              <a:gd name="connsiteY8" fmla="*/ 7552813 h 7755681"/>
              <a:gd name="connsiteX9" fmla="*/ 78608 w 8550855"/>
              <a:gd name="connsiteY9" fmla="*/ 3788994 h 7755681"/>
              <a:gd name="connsiteX0" fmla="*/ 78608 w 8550855"/>
              <a:gd name="connsiteY0" fmla="*/ 3788994 h 7755681"/>
              <a:gd name="connsiteX1" fmla="*/ 956062 w 8550855"/>
              <a:gd name="connsiteY1" fmla="*/ 473831 h 7755681"/>
              <a:gd name="connsiteX2" fmla="*/ 2877227 w 8550855"/>
              <a:gd name="connsiteY2" fmla="*/ 25175 h 7755681"/>
              <a:gd name="connsiteX3" fmla="*/ 7606244 w 8550855"/>
              <a:gd name="connsiteY3" fmla="*/ 496230 h 7755681"/>
              <a:gd name="connsiteX4" fmla="*/ 8465226 w 8550855"/>
              <a:gd name="connsiteY4" fmla="*/ 2823794 h 7755681"/>
              <a:gd name="connsiteX5" fmla="*/ 5675846 w 8550855"/>
              <a:gd name="connsiteY5" fmla="*/ 3788994 h 7755681"/>
              <a:gd name="connsiteX6" fmla="*/ 5528062 w 8550855"/>
              <a:gd name="connsiteY6" fmla="*/ 5991866 h 7755681"/>
              <a:gd name="connsiteX7" fmla="*/ 8455989 w 8550855"/>
              <a:gd name="connsiteY7" fmla="*/ 7044812 h 7755681"/>
              <a:gd name="connsiteX8" fmla="*/ 2877227 w 8550855"/>
              <a:gd name="connsiteY8" fmla="*/ 7552813 h 7755681"/>
              <a:gd name="connsiteX9" fmla="*/ 78608 w 8550855"/>
              <a:gd name="connsiteY9" fmla="*/ 3788994 h 7755681"/>
              <a:gd name="connsiteX0" fmla="*/ 78608 w 8867297"/>
              <a:gd name="connsiteY0" fmla="*/ 3788994 h 7755681"/>
              <a:gd name="connsiteX1" fmla="*/ 956062 w 8867297"/>
              <a:gd name="connsiteY1" fmla="*/ 473831 h 7755681"/>
              <a:gd name="connsiteX2" fmla="*/ 2877227 w 8867297"/>
              <a:gd name="connsiteY2" fmla="*/ 25175 h 7755681"/>
              <a:gd name="connsiteX3" fmla="*/ 7606244 w 8867297"/>
              <a:gd name="connsiteY3" fmla="*/ 496230 h 7755681"/>
              <a:gd name="connsiteX4" fmla="*/ 8803729 w 8867297"/>
              <a:gd name="connsiteY4" fmla="*/ 954122 h 7755681"/>
              <a:gd name="connsiteX5" fmla="*/ 8465226 w 8867297"/>
              <a:gd name="connsiteY5" fmla="*/ 2823794 h 7755681"/>
              <a:gd name="connsiteX6" fmla="*/ 5675846 w 8867297"/>
              <a:gd name="connsiteY6" fmla="*/ 3788994 h 7755681"/>
              <a:gd name="connsiteX7" fmla="*/ 5528062 w 8867297"/>
              <a:gd name="connsiteY7" fmla="*/ 5991866 h 7755681"/>
              <a:gd name="connsiteX8" fmla="*/ 8455989 w 8867297"/>
              <a:gd name="connsiteY8" fmla="*/ 7044812 h 7755681"/>
              <a:gd name="connsiteX9" fmla="*/ 2877227 w 8867297"/>
              <a:gd name="connsiteY9" fmla="*/ 7552813 h 7755681"/>
              <a:gd name="connsiteX10" fmla="*/ 78608 w 8867297"/>
              <a:gd name="connsiteY10" fmla="*/ 3788994 h 7755681"/>
              <a:gd name="connsiteX0" fmla="*/ 78608 w 8867297"/>
              <a:gd name="connsiteY0" fmla="*/ 3832629 h 7799316"/>
              <a:gd name="connsiteX1" fmla="*/ 956062 w 8867297"/>
              <a:gd name="connsiteY1" fmla="*/ 517466 h 7799316"/>
              <a:gd name="connsiteX2" fmla="*/ 2877227 w 8867297"/>
              <a:gd name="connsiteY2" fmla="*/ 68810 h 7799316"/>
              <a:gd name="connsiteX3" fmla="*/ 7726316 w 8867297"/>
              <a:gd name="connsiteY3" fmla="*/ 142701 h 7799316"/>
              <a:gd name="connsiteX4" fmla="*/ 8803729 w 8867297"/>
              <a:gd name="connsiteY4" fmla="*/ 997757 h 7799316"/>
              <a:gd name="connsiteX5" fmla="*/ 8465226 w 8867297"/>
              <a:gd name="connsiteY5" fmla="*/ 2867429 h 7799316"/>
              <a:gd name="connsiteX6" fmla="*/ 5675846 w 8867297"/>
              <a:gd name="connsiteY6" fmla="*/ 3832629 h 7799316"/>
              <a:gd name="connsiteX7" fmla="*/ 5528062 w 8867297"/>
              <a:gd name="connsiteY7" fmla="*/ 6035501 h 7799316"/>
              <a:gd name="connsiteX8" fmla="*/ 8455989 w 8867297"/>
              <a:gd name="connsiteY8" fmla="*/ 7088447 h 7799316"/>
              <a:gd name="connsiteX9" fmla="*/ 2877227 w 8867297"/>
              <a:gd name="connsiteY9" fmla="*/ 7596448 h 7799316"/>
              <a:gd name="connsiteX10" fmla="*/ 78608 w 8867297"/>
              <a:gd name="connsiteY10" fmla="*/ 3832629 h 7799316"/>
              <a:gd name="connsiteX0" fmla="*/ 173597 w 8962286"/>
              <a:gd name="connsiteY0" fmla="*/ 3985322 h 7952009"/>
              <a:gd name="connsiteX1" fmla="*/ 589233 w 8962286"/>
              <a:gd name="connsiteY1" fmla="*/ 300704 h 7952009"/>
              <a:gd name="connsiteX2" fmla="*/ 2972216 w 8962286"/>
              <a:gd name="connsiteY2" fmla="*/ 221503 h 7952009"/>
              <a:gd name="connsiteX3" fmla="*/ 7821305 w 8962286"/>
              <a:gd name="connsiteY3" fmla="*/ 295394 h 7952009"/>
              <a:gd name="connsiteX4" fmla="*/ 8898718 w 8962286"/>
              <a:gd name="connsiteY4" fmla="*/ 1150450 h 7952009"/>
              <a:gd name="connsiteX5" fmla="*/ 8560215 w 8962286"/>
              <a:gd name="connsiteY5" fmla="*/ 3020122 h 7952009"/>
              <a:gd name="connsiteX6" fmla="*/ 5770835 w 8962286"/>
              <a:gd name="connsiteY6" fmla="*/ 3985322 h 7952009"/>
              <a:gd name="connsiteX7" fmla="*/ 5623051 w 8962286"/>
              <a:gd name="connsiteY7" fmla="*/ 6188194 h 7952009"/>
              <a:gd name="connsiteX8" fmla="*/ 8550978 w 8962286"/>
              <a:gd name="connsiteY8" fmla="*/ 7241140 h 7952009"/>
              <a:gd name="connsiteX9" fmla="*/ 2972216 w 8962286"/>
              <a:gd name="connsiteY9" fmla="*/ 7749141 h 7952009"/>
              <a:gd name="connsiteX10" fmla="*/ 173597 w 8962286"/>
              <a:gd name="connsiteY10" fmla="*/ 3985322 h 7952009"/>
              <a:gd name="connsiteX0" fmla="*/ 173597 w 8962286"/>
              <a:gd name="connsiteY0" fmla="*/ 3985322 h 7860112"/>
              <a:gd name="connsiteX1" fmla="*/ 589233 w 8962286"/>
              <a:gd name="connsiteY1" fmla="*/ 300704 h 7860112"/>
              <a:gd name="connsiteX2" fmla="*/ 2972216 w 8962286"/>
              <a:gd name="connsiteY2" fmla="*/ 221503 h 7860112"/>
              <a:gd name="connsiteX3" fmla="*/ 7821305 w 8962286"/>
              <a:gd name="connsiteY3" fmla="*/ 295394 h 7860112"/>
              <a:gd name="connsiteX4" fmla="*/ 8898718 w 8962286"/>
              <a:gd name="connsiteY4" fmla="*/ 1150450 h 7860112"/>
              <a:gd name="connsiteX5" fmla="*/ 8560215 w 8962286"/>
              <a:gd name="connsiteY5" fmla="*/ 3020122 h 7860112"/>
              <a:gd name="connsiteX6" fmla="*/ 5770835 w 8962286"/>
              <a:gd name="connsiteY6" fmla="*/ 3985322 h 7860112"/>
              <a:gd name="connsiteX7" fmla="*/ 5623051 w 8962286"/>
              <a:gd name="connsiteY7" fmla="*/ 6188194 h 7860112"/>
              <a:gd name="connsiteX8" fmla="*/ 8624869 w 8962286"/>
              <a:gd name="connsiteY8" fmla="*/ 6742376 h 7860112"/>
              <a:gd name="connsiteX9" fmla="*/ 2972216 w 8962286"/>
              <a:gd name="connsiteY9" fmla="*/ 7749141 h 7860112"/>
              <a:gd name="connsiteX10" fmla="*/ 173597 w 8962286"/>
              <a:gd name="connsiteY10" fmla="*/ 3985322 h 7860112"/>
              <a:gd name="connsiteX0" fmla="*/ 173597 w 8962286"/>
              <a:gd name="connsiteY0" fmla="*/ 3985322 h 8006061"/>
              <a:gd name="connsiteX1" fmla="*/ 589233 w 8962286"/>
              <a:gd name="connsiteY1" fmla="*/ 300704 h 8006061"/>
              <a:gd name="connsiteX2" fmla="*/ 2972216 w 8962286"/>
              <a:gd name="connsiteY2" fmla="*/ 221503 h 8006061"/>
              <a:gd name="connsiteX3" fmla="*/ 7821305 w 8962286"/>
              <a:gd name="connsiteY3" fmla="*/ 295394 h 8006061"/>
              <a:gd name="connsiteX4" fmla="*/ 8898718 w 8962286"/>
              <a:gd name="connsiteY4" fmla="*/ 1150450 h 8006061"/>
              <a:gd name="connsiteX5" fmla="*/ 8560215 w 8962286"/>
              <a:gd name="connsiteY5" fmla="*/ 3020122 h 8006061"/>
              <a:gd name="connsiteX6" fmla="*/ 5770835 w 8962286"/>
              <a:gd name="connsiteY6" fmla="*/ 3985322 h 8006061"/>
              <a:gd name="connsiteX7" fmla="*/ 5623051 w 8962286"/>
              <a:gd name="connsiteY7" fmla="*/ 6188194 h 8006061"/>
              <a:gd name="connsiteX8" fmla="*/ 8624869 w 8962286"/>
              <a:gd name="connsiteY8" fmla="*/ 6742376 h 8006061"/>
              <a:gd name="connsiteX9" fmla="*/ 8150573 w 8962286"/>
              <a:gd name="connsiteY9" fmla="*/ 7569724 h 8006061"/>
              <a:gd name="connsiteX10" fmla="*/ 2972216 w 8962286"/>
              <a:gd name="connsiteY10" fmla="*/ 7749141 h 8006061"/>
              <a:gd name="connsiteX11" fmla="*/ 173597 w 8962286"/>
              <a:gd name="connsiteY11" fmla="*/ 3985322 h 8006061"/>
              <a:gd name="connsiteX0" fmla="*/ 173597 w 8962286"/>
              <a:gd name="connsiteY0" fmla="*/ 3985322 h 8006061"/>
              <a:gd name="connsiteX1" fmla="*/ 589233 w 8962286"/>
              <a:gd name="connsiteY1" fmla="*/ 300704 h 8006061"/>
              <a:gd name="connsiteX2" fmla="*/ 2972216 w 8962286"/>
              <a:gd name="connsiteY2" fmla="*/ 221503 h 8006061"/>
              <a:gd name="connsiteX3" fmla="*/ 7821305 w 8962286"/>
              <a:gd name="connsiteY3" fmla="*/ 295394 h 8006061"/>
              <a:gd name="connsiteX4" fmla="*/ 8898718 w 8962286"/>
              <a:gd name="connsiteY4" fmla="*/ 1150450 h 8006061"/>
              <a:gd name="connsiteX5" fmla="*/ 8560215 w 8962286"/>
              <a:gd name="connsiteY5" fmla="*/ 3020122 h 8006061"/>
              <a:gd name="connsiteX6" fmla="*/ 5770835 w 8962286"/>
              <a:gd name="connsiteY6" fmla="*/ 3985322 h 8006061"/>
              <a:gd name="connsiteX7" fmla="*/ 5623051 w 8962286"/>
              <a:gd name="connsiteY7" fmla="*/ 6188194 h 8006061"/>
              <a:gd name="connsiteX8" fmla="*/ 8643341 w 8962286"/>
              <a:gd name="connsiteY8" fmla="*/ 6576121 h 8006061"/>
              <a:gd name="connsiteX9" fmla="*/ 8150573 w 8962286"/>
              <a:gd name="connsiteY9" fmla="*/ 7569724 h 8006061"/>
              <a:gd name="connsiteX10" fmla="*/ 2972216 w 8962286"/>
              <a:gd name="connsiteY10" fmla="*/ 7749141 h 8006061"/>
              <a:gd name="connsiteX11" fmla="*/ 173597 w 8962286"/>
              <a:gd name="connsiteY11" fmla="*/ 3985322 h 8006061"/>
              <a:gd name="connsiteX0" fmla="*/ 173597 w 8962286"/>
              <a:gd name="connsiteY0" fmla="*/ 3985322 h 8006061"/>
              <a:gd name="connsiteX1" fmla="*/ 589233 w 8962286"/>
              <a:gd name="connsiteY1" fmla="*/ 300704 h 8006061"/>
              <a:gd name="connsiteX2" fmla="*/ 2972216 w 8962286"/>
              <a:gd name="connsiteY2" fmla="*/ 221503 h 8006061"/>
              <a:gd name="connsiteX3" fmla="*/ 7821305 w 8962286"/>
              <a:gd name="connsiteY3" fmla="*/ 295394 h 8006061"/>
              <a:gd name="connsiteX4" fmla="*/ 8898718 w 8962286"/>
              <a:gd name="connsiteY4" fmla="*/ 1150450 h 8006061"/>
              <a:gd name="connsiteX5" fmla="*/ 8560215 w 8962286"/>
              <a:gd name="connsiteY5" fmla="*/ 3020122 h 8006061"/>
              <a:gd name="connsiteX6" fmla="*/ 4560871 w 8962286"/>
              <a:gd name="connsiteY6" fmla="*/ 3708231 h 8006061"/>
              <a:gd name="connsiteX7" fmla="*/ 5623051 w 8962286"/>
              <a:gd name="connsiteY7" fmla="*/ 6188194 h 8006061"/>
              <a:gd name="connsiteX8" fmla="*/ 8643341 w 8962286"/>
              <a:gd name="connsiteY8" fmla="*/ 6576121 h 8006061"/>
              <a:gd name="connsiteX9" fmla="*/ 8150573 w 8962286"/>
              <a:gd name="connsiteY9" fmla="*/ 7569724 h 8006061"/>
              <a:gd name="connsiteX10" fmla="*/ 2972216 w 8962286"/>
              <a:gd name="connsiteY10" fmla="*/ 7749141 h 8006061"/>
              <a:gd name="connsiteX11" fmla="*/ 173597 w 8962286"/>
              <a:gd name="connsiteY11" fmla="*/ 3985322 h 8006061"/>
              <a:gd name="connsiteX0" fmla="*/ 173597 w 8962286"/>
              <a:gd name="connsiteY0" fmla="*/ 3985322 h 8006061"/>
              <a:gd name="connsiteX1" fmla="*/ 589233 w 8962286"/>
              <a:gd name="connsiteY1" fmla="*/ 300704 h 8006061"/>
              <a:gd name="connsiteX2" fmla="*/ 2972216 w 8962286"/>
              <a:gd name="connsiteY2" fmla="*/ 221503 h 8006061"/>
              <a:gd name="connsiteX3" fmla="*/ 7821305 w 8962286"/>
              <a:gd name="connsiteY3" fmla="*/ 295394 h 8006061"/>
              <a:gd name="connsiteX4" fmla="*/ 8898718 w 8962286"/>
              <a:gd name="connsiteY4" fmla="*/ 1150450 h 8006061"/>
              <a:gd name="connsiteX5" fmla="*/ 8560215 w 8962286"/>
              <a:gd name="connsiteY5" fmla="*/ 3020122 h 8006061"/>
              <a:gd name="connsiteX6" fmla="*/ 8449380 w 8962286"/>
              <a:gd name="connsiteY6" fmla="*/ 5860303 h 8006061"/>
              <a:gd name="connsiteX7" fmla="*/ 5623051 w 8962286"/>
              <a:gd name="connsiteY7" fmla="*/ 6188194 h 8006061"/>
              <a:gd name="connsiteX8" fmla="*/ 8643341 w 8962286"/>
              <a:gd name="connsiteY8" fmla="*/ 6576121 h 8006061"/>
              <a:gd name="connsiteX9" fmla="*/ 8150573 w 8962286"/>
              <a:gd name="connsiteY9" fmla="*/ 7569724 h 8006061"/>
              <a:gd name="connsiteX10" fmla="*/ 2972216 w 8962286"/>
              <a:gd name="connsiteY10" fmla="*/ 7749141 h 8006061"/>
              <a:gd name="connsiteX11" fmla="*/ 173597 w 8962286"/>
              <a:gd name="connsiteY11" fmla="*/ 3985322 h 8006061"/>
              <a:gd name="connsiteX0" fmla="*/ 173597 w 9691433"/>
              <a:gd name="connsiteY0" fmla="*/ 3985322 h 8006061"/>
              <a:gd name="connsiteX1" fmla="*/ 589233 w 9691433"/>
              <a:gd name="connsiteY1" fmla="*/ 300704 h 8006061"/>
              <a:gd name="connsiteX2" fmla="*/ 2972216 w 9691433"/>
              <a:gd name="connsiteY2" fmla="*/ 221503 h 8006061"/>
              <a:gd name="connsiteX3" fmla="*/ 7821305 w 9691433"/>
              <a:gd name="connsiteY3" fmla="*/ 295394 h 8006061"/>
              <a:gd name="connsiteX4" fmla="*/ 8898718 w 9691433"/>
              <a:gd name="connsiteY4" fmla="*/ 1150450 h 8006061"/>
              <a:gd name="connsiteX5" fmla="*/ 8560215 w 9691433"/>
              <a:gd name="connsiteY5" fmla="*/ 3020122 h 8006061"/>
              <a:gd name="connsiteX6" fmla="*/ 8449380 w 9691433"/>
              <a:gd name="connsiteY6" fmla="*/ 5860303 h 8006061"/>
              <a:gd name="connsiteX7" fmla="*/ 9613160 w 9691433"/>
              <a:gd name="connsiteY7" fmla="*/ 6539176 h 8006061"/>
              <a:gd name="connsiteX8" fmla="*/ 8643341 w 9691433"/>
              <a:gd name="connsiteY8" fmla="*/ 6576121 h 8006061"/>
              <a:gd name="connsiteX9" fmla="*/ 8150573 w 9691433"/>
              <a:gd name="connsiteY9" fmla="*/ 7569724 h 8006061"/>
              <a:gd name="connsiteX10" fmla="*/ 2972216 w 9691433"/>
              <a:gd name="connsiteY10" fmla="*/ 7749141 h 8006061"/>
              <a:gd name="connsiteX11" fmla="*/ 173597 w 9691433"/>
              <a:gd name="connsiteY11" fmla="*/ 3985322 h 8006061"/>
              <a:gd name="connsiteX0" fmla="*/ 173597 w 8962286"/>
              <a:gd name="connsiteY0" fmla="*/ 3985322 h 8006061"/>
              <a:gd name="connsiteX1" fmla="*/ 589233 w 8962286"/>
              <a:gd name="connsiteY1" fmla="*/ 300704 h 8006061"/>
              <a:gd name="connsiteX2" fmla="*/ 2972216 w 8962286"/>
              <a:gd name="connsiteY2" fmla="*/ 221503 h 8006061"/>
              <a:gd name="connsiteX3" fmla="*/ 7821305 w 8962286"/>
              <a:gd name="connsiteY3" fmla="*/ 295394 h 8006061"/>
              <a:gd name="connsiteX4" fmla="*/ 8898718 w 8962286"/>
              <a:gd name="connsiteY4" fmla="*/ 1150450 h 8006061"/>
              <a:gd name="connsiteX5" fmla="*/ 8560215 w 8962286"/>
              <a:gd name="connsiteY5" fmla="*/ 3020122 h 8006061"/>
              <a:gd name="connsiteX6" fmla="*/ 8449380 w 8962286"/>
              <a:gd name="connsiteY6" fmla="*/ 5860303 h 8006061"/>
              <a:gd name="connsiteX7" fmla="*/ 8698760 w 8962286"/>
              <a:gd name="connsiteY7" fmla="*/ 6262085 h 8006061"/>
              <a:gd name="connsiteX8" fmla="*/ 8643341 w 8962286"/>
              <a:gd name="connsiteY8" fmla="*/ 6576121 h 8006061"/>
              <a:gd name="connsiteX9" fmla="*/ 8150573 w 8962286"/>
              <a:gd name="connsiteY9" fmla="*/ 7569724 h 8006061"/>
              <a:gd name="connsiteX10" fmla="*/ 2972216 w 8962286"/>
              <a:gd name="connsiteY10" fmla="*/ 7749141 h 8006061"/>
              <a:gd name="connsiteX11" fmla="*/ 173597 w 8962286"/>
              <a:gd name="connsiteY11" fmla="*/ 3985322 h 8006061"/>
              <a:gd name="connsiteX0" fmla="*/ 173597 w 8962286"/>
              <a:gd name="connsiteY0" fmla="*/ 3985322 h 8006061"/>
              <a:gd name="connsiteX1" fmla="*/ 589233 w 8962286"/>
              <a:gd name="connsiteY1" fmla="*/ 300704 h 8006061"/>
              <a:gd name="connsiteX2" fmla="*/ 2972216 w 8962286"/>
              <a:gd name="connsiteY2" fmla="*/ 221503 h 8006061"/>
              <a:gd name="connsiteX3" fmla="*/ 7821305 w 8962286"/>
              <a:gd name="connsiteY3" fmla="*/ 295394 h 8006061"/>
              <a:gd name="connsiteX4" fmla="*/ 8898718 w 8962286"/>
              <a:gd name="connsiteY4" fmla="*/ 1150450 h 8006061"/>
              <a:gd name="connsiteX5" fmla="*/ 8560215 w 8962286"/>
              <a:gd name="connsiteY5" fmla="*/ 3020122 h 8006061"/>
              <a:gd name="connsiteX6" fmla="*/ 8449380 w 8962286"/>
              <a:gd name="connsiteY6" fmla="*/ 5860303 h 8006061"/>
              <a:gd name="connsiteX7" fmla="*/ 8643341 w 8962286"/>
              <a:gd name="connsiteY7" fmla="*/ 6576121 h 8006061"/>
              <a:gd name="connsiteX8" fmla="*/ 8150573 w 8962286"/>
              <a:gd name="connsiteY8" fmla="*/ 7569724 h 8006061"/>
              <a:gd name="connsiteX9" fmla="*/ 2972216 w 8962286"/>
              <a:gd name="connsiteY9" fmla="*/ 7749141 h 8006061"/>
              <a:gd name="connsiteX10" fmla="*/ 173597 w 8962286"/>
              <a:gd name="connsiteY10" fmla="*/ 3985322 h 8006061"/>
              <a:gd name="connsiteX0" fmla="*/ 173597 w 8962286"/>
              <a:gd name="connsiteY0" fmla="*/ 3985322 h 8038826"/>
              <a:gd name="connsiteX1" fmla="*/ 589233 w 8962286"/>
              <a:gd name="connsiteY1" fmla="*/ 300704 h 8038826"/>
              <a:gd name="connsiteX2" fmla="*/ 2972216 w 8962286"/>
              <a:gd name="connsiteY2" fmla="*/ 221503 h 8038826"/>
              <a:gd name="connsiteX3" fmla="*/ 7821305 w 8962286"/>
              <a:gd name="connsiteY3" fmla="*/ 295394 h 8038826"/>
              <a:gd name="connsiteX4" fmla="*/ 8898718 w 8962286"/>
              <a:gd name="connsiteY4" fmla="*/ 1150450 h 8038826"/>
              <a:gd name="connsiteX5" fmla="*/ 8560215 w 8962286"/>
              <a:gd name="connsiteY5" fmla="*/ 3020122 h 8038826"/>
              <a:gd name="connsiteX6" fmla="*/ 8449380 w 8962286"/>
              <a:gd name="connsiteY6" fmla="*/ 5860303 h 8038826"/>
              <a:gd name="connsiteX7" fmla="*/ 8150573 w 8962286"/>
              <a:gd name="connsiteY7" fmla="*/ 7569724 h 8038826"/>
              <a:gd name="connsiteX8" fmla="*/ 2972216 w 8962286"/>
              <a:gd name="connsiteY8" fmla="*/ 7749141 h 8038826"/>
              <a:gd name="connsiteX9" fmla="*/ 173597 w 8962286"/>
              <a:gd name="connsiteY9" fmla="*/ 3985322 h 8038826"/>
              <a:gd name="connsiteX0" fmla="*/ 173597 w 8962286"/>
              <a:gd name="connsiteY0" fmla="*/ 3985322 h 8038826"/>
              <a:gd name="connsiteX1" fmla="*/ 589233 w 8962286"/>
              <a:gd name="connsiteY1" fmla="*/ 300704 h 8038826"/>
              <a:gd name="connsiteX2" fmla="*/ 2972216 w 8962286"/>
              <a:gd name="connsiteY2" fmla="*/ 221503 h 8038826"/>
              <a:gd name="connsiteX3" fmla="*/ 7821305 w 8962286"/>
              <a:gd name="connsiteY3" fmla="*/ 295394 h 8038826"/>
              <a:gd name="connsiteX4" fmla="*/ 8898718 w 8962286"/>
              <a:gd name="connsiteY4" fmla="*/ 1150450 h 8038826"/>
              <a:gd name="connsiteX5" fmla="*/ 8560215 w 8962286"/>
              <a:gd name="connsiteY5" fmla="*/ 3020122 h 8038826"/>
              <a:gd name="connsiteX6" fmla="*/ 8957380 w 8962286"/>
              <a:gd name="connsiteY6" fmla="*/ 6017321 h 8038826"/>
              <a:gd name="connsiteX7" fmla="*/ 8150573 w 8962286"/>
              <a:gd name="connsiteY7" fmla="*/ 7569724 h 8038826"/>
              <a:gd name="connsiteX8" fmla="*/ 2972216 w 8962286"/>
              <a:gd name="connsiteY8" fmla="*/ 7749141 h 8038826"/>
              <a:gd name="connsiteX9" fmla="*/ 173597 w 8962286"/>
              <a:gd name="connsiteY9" fmla="*/ 3985322 h 8038826"/>
              <a:gd name="connsiteX0" fmla="*/ 173597 w 11488244"/>
              <a:gd name="connsiteY0" fmla="*/ 3985322 h 8038826"/>
              <a:gd name="connsiteX1" fmla="*/ 589233 w 11488244"/>
              <a:gd name="connsiteY1" fmla="*/ 300704 h 8038826"/>
              <a:gd name="connsiteX2" fmla="*/ 2972216 w 11488244"/>
              <a:gd name="connsiteY2" fmla="*/ 221503 h 8038826"/>
              <a:gd name="connsiteX3" fmla="*/ 7821305 w 11488244"/>
              <a:gd name="connsiteY3" fmla="*/ 295394 h 8038826"/>
              <a:gd name="connsiteX4" fmla="*/ 8898718 w 11488244"/>
              <a:gd name="connsiteY4" fmla="*/ 1150450 h 8038826"/>
              <a:gd name="connsiteX5" fmla="*/ 11451197 w 11488244"/>
              <a:gd name="connsiteY5" fmla="*/ 3666668 h 8038826"/>
              <a:gd name="connsiteX6" fmla="*/ 8957380 w 11488244"/>
              <a:gd name="connsiteY6" fmla="*/ 6017321 h 8038826"/>
              <a:gd name="connsiteX7" fmla="*/ 8150573 w 11488244"/>
              <a:gd name="connsiteY7" fmla="*/ 7569724 h 8038826"/>
              <a:gd name="connsiteX8" fmla="*/ 2972216 w 11488244"/>
              <a:gd name="connsiteY8" fmla="*/ 7749141 h 8038826"/>
              <a:gd name="connsiteX9" fmla="*/ 173597 w 11488244"/>
              <a:gd name="connsiteY9" fmla="*/ 3985322 h 8038826"/>
              <a:gd name="connsiteX0" fmla="*/ 173597 w 11461002"/>
              <a:gd name="connsiteY0" fmla="*/ 3985322 h 8038826"/>
              <a:gd name="connsiteX1" fmla="*/ 589233 w 11461002"/>
              <a:gd name="connsiteY1" fmla="*/ 300704 h 8038826"/>
              <a:gd name="connsiteX2" fmla="*/ 2972216 w 11461002"/>
              <a:gd name="connsiteY2" fmla="*/ 221503 h 8038826"/>
              <a:gd name="connsiteX3" fmla="*/ 7821305 w 11461002"/>
              <a:gd name="connsiteY3" fmla="*/ 295394 h 8038826"/>
              <a:gd name="connsiteX4" fmla="*/ 11451197 w 11461002"/>
              <a:gd name="connsiteY4" fmla="*/ 3666668 h 8038826"/>
              <a:gd name="connsiteX5" fmla="*/ 8957380 w 11461002"/>
              <a:gd name="connsiteY5" fmla="*/ 6017321 h 8038826"/>
              <a:gd name="connsiteX6" fmla="*/ 8150573 w 11461002"/>
              <a:gd name="connsiteY6" fmla="*/ 7569724 h 8038826"/>
              <a:gd name="connsiteX7" fmla="*/ 2972216 w 11461002"/>
              <a:gd name="connsiteY7" fmla="*/ 7749141 h 8038826"/>
              <a:gd name="connsiteX8" fmla="*/ 173597 w 11461002"/>
              <a:gd name="connsiteY8" fmla="*/ 3985322 h 8038826"/>
              <a:gd name="connsiteX0" fmla="*/ 173597 w 11461002"/>
              <a:gd name="connsiteY0" fmla="*/ 4087554 h 8141058"/>
              <a:gd name="connsiteX1" fmla="*/ 589233 w 11461002"/>
              <a:gd name="connsiteY1" fmla="*/ 402936 h 8141058"/>
              <a:gd name="connsiteX2" fmla="*/ 2972216 w 11461002"/>
              <a:gd name="connsiteY2" fmla="*/ 323735 h 8141058"/>
              <a:gd name="connsiteX3" fmla="*/ 7858250 w 11461002"/>
              <a:gd name="connsiteY3" fmla="*/ 240608 h 8141058"/>
              <a:gd name="connsiteX4" fmla="*/ 11451197 w 11461002"/>
              <a:gd name="connsiteY4" fmla="*/ 3768900 h 8141058"/>
              <a:gd name="connsiteX5" fmla="*/ 8957380 w 11461002"/>
              <a:gd name="connsiteY5" fmla="*/ 6119553 h 8141058"/>
              <a:gd name="connsiteX6" fmla="*/ 8150573 w 11461002"/>
              <a:gd name="connsiteY6" fmla="*/ 7671956 h 8141058"/>
              <a:gd name="connsiteX7" fmla="*/ 2972216 w 11461002"/>
              <a:gd name="connsiteY7" fmla="*/ 7851373 h 8141058"/>
              <a:gd name="connsiteX8" fmla="*/ 173597 w 11461002"/>
              <a:gd name="connsiteY8" fmla="*/ 4087554 h 8141058"/>
              <a:gd name="connsiteX0" fmla="*/ 173597 w 11779276"/>
              <a:gd name="connsiteY0" fmla="*/ 4087554 h 8141058"/>
              <a:gd name="connsiteX1" fmla="*/ 589233 w 11779276"/>
              <a:gd name="connsiteY1" fmla="*/ 402936 h 8141058"/>
              <a:gd name="connsiteX2" fmla="*/ 2972216 w 11779276"/>
              <a:gd name="connsiteY2" fmla="*/ 323735 h 8141058"/>
              <a:gd name="connsiteX3" fmla="*/ 7858250 w 11779276"/>
              <a:gd name="connsiteY3" fmla="*/ 240608 h 8141058"/>
              <a:gd name="connsiteX4" fmla="*/ 11451197 w 11779276"/>
              <a:gd name="connsiteY4" fmla="*/ 3768900 h 8141058"/>
              <a:gd name="connsiteX5" fmla="*/ 11765235 w 11779276"/>
              <a:gd name="connsiteY5" fmla="*/ 5195916 h 8141058"/>
              <a:gd name="connsiteX6" fmla="*/ 8150573 w 11779276"/>
              <a:gd name="connsiteY6" fmla="*/ 7671956 h 8141058"/>
              <a:gd name="connsiteX7" fmla="*/ 2972216 w 11779276"/>
              <a:gd name="connsiteY7" fmla="*/ 7851373 h 8141058"/>
              <a:gd name="connsiteX8" fmla="*/ 173597 w 11779276"/>
              <a:gd name="connsiteY8" fmla="*/ 4087554 h 8141058"/>
              <a:gd name="connsiteX0" fmla="*/ 173597 w 11777896"/>
              <a:gd name="connsiteY0" fmla="*/ 4087554 h 8141058"/>
              <a:gd name="connsiteX1" fmla="*/ 589233 w 11777896"/>
              <a:gd name="connsiteY1" fmla="*/ 402936 h 8141058"/>
              <a:gd name="connsiteX2" fmla="*/ 2972216 w 11777896"/>
              <a:gd name="connsiteY2" fmla="*/ 323735 h 8141058"/>
              <a:gd name="connsiteX3" fmla="*/ 7858250 w 11777896"/>
              <a:gd name="connsiteY3" fmla="*/ 240608 h 8141058"/>
              <a:gd name="connsiteX4" fmla="*/ 11422916 w 11777896"/>
              <a:gd name="connsiteY4" fmla="*/ 3061890 h 8141058"/>
              <a:gd name="connsiteX5" fmla="*/ 11765235 w 11777896"/>
              <a:gd name="connsiteY5" fmla="*/ 5195916 h 8141058"/>
              <a:gd name="connsiteX6" fmla="*/ 8150573 w 11777896"/>
              <a:gd name="connsiteY6" fmla="*/ 7671956 h 8141058"/>
              <a:gd name="connsiteX7" fmla="*/ 2972216 w 11777896"/>
              <a:gd name="connsiteY7" fmla="*/ 7851373 h 8141058"/>
              <a:gd name="connsiteX8" fmla="*/ 173597 w 11777896"/>
              <a:gd name="connsiteY8" fmla="*/ 4087554 h 8141058"/>
              <a:gd name="connsiteX0" fmla="*/ 173597 w 11423828"/>
              <a:gd name="connsiteY0" fmla="*/ 4087554 h 8286714"/>
              <a:gd name="connsiteX1" fmla="*/ 589233 w 11423828"/>
              <a:gd name="connsiteY1" fmla="*/ 402936 h 8286714"/>
              <a:gd name="connsiteX2" fmla="*/ 2972216 w 11423828"/>
              <a:gd name="connsiteY2" fmla="*/ 323735 h 8286714"/>
              <a:gd name="connsiteX3" fmla="*/ 7858250 w 11423828"/>
              <a:gd name="connsiteY3" fmla="*/ 240608 h 8286714"/>
              <a:gd name="connsiteX4" fmla="*/ 11422916 w 11423828"/>
              <a:gd name="connsiteY4" fmla="*/ 3061890 h 8286714"/>
              <a:gd name="connsiteX5" fmla="*/ 8150573 w 11423828"/>
              <a:gd name="connsiteY5" fmla="*/ 7671956 h 8286714"/>
              <a:gd name="connsiteX6" fmla="*/ 2972216 w 11423828"/>
              <a:gd name="connsiteY6" fmla="*/ 7851373 h 8286714"/>
              <a:gd name="connsiteX7" fmla="*/ 173597 w 11423828"/>
              <a:gd name="connsiteY7" fmla="*/ 4087554 h 8286714"/>
              <a:gd name="connsiteX0" fmla="*/ 173597 w 10453760"/>
              <a:gd name="connsiteY0" fmla="*/ 4087554 h 8286714"/>
              <a:gd name="connsiteX1" fmla="*/ 589233 w 10453760"/>
              <a:gd name="connsiteY1" fmla="*/ 402936 h 8286714"/>
              <a:gd name="connsiteX2" fmla="*/ 2972216 w 10453760"/>
              <a:gd name="connsiteY2" fmla="*/ 323735 h 8286714"/>
              <a:gd name="connsiteX3" fmla="*/ 7858250 w 10453760"/>
              <a:gd name="connsiteY3" fmla="*/ 240608 h 8286714"/>
              <a:gd name="connsiteX4" fmla="*/ 10451955 w 10453760"/>
              <a:gd name="connsiteY4" fmla="*/ 3882022 h 8286714"/>
              <a:gd name="connsiteX5" fmla="*/ 8150573 w 10453760"/>
              <a:gd name="connsiteY5" fmla="*/ 7671956 h 8286714"/>
              <a:gd name="connsiteX6" fmla="*/ 2972216 w 10453760"/>
              <a:gd name="connsiteY6" fmla="*/ 7851373 h 8286714"/>
              <a:gd name="connsiteX7" fmla="*/ 173597 w 10453760"/>
              <a:gd name="connsiteY7" fmla="*/ 4087554 h 8286714"/>
              <a:gd name="connsiteX0" fmla="*/ 130699 w 10655959"/>
              <a:gd name="connsiteY0" fmla="*/ 6133170 h 8160060"/>
              <a:gd name="connsiteX1" fmla="*/ 791432 w 10655959"/>
              <a:gd name="connsiteY1" fmla="*/ 402936 h 8160060"/>
              <a:gd name="connsiteX2" fmla="*/ 3174415 w 10655959"/>
              <a:gd name="connsiteY2" fmla="*/ 323735 h 8160060"/>
              <a:gd name="connsiteX3" fmla="*/ 8060449 w 10655959"/>
              <a:gd name="connsiteY3" fmla="*/ 240608 h 8160060"/>
              <a:gd name="connsiteX4" fmla="*/ 10654154 w 10655959"/>
              <a:gd name="connsiteY4" fmla="*/ 3882022 h 8160060"/>
              <a:gd name="connsiteX5" fmla="*/ 8352772 w 10655959"/>
              <a:gd name="connsiteY5" fmla="*/ 7671956 h 8160060"/>
              <a:gd name="connsiteX6" fmla="*/ 3174415 w 10655959"/>
              <a:gd name="connsiteY6" fmla="*/ 7851373 h 8160060"/>
              <a:gd name="connsiteX7" fmla="*/ 130699 w 10655959"/>
              <a:gd name="connsiteY7" fmla="*/ 6133170 h 8160060"/>
              <a:gd name="connsiteX0" fmla="*/ 130699 w 10693600"/>
              <a:gd name="connsiteY0" fmla="*/ 6133170 h 8160060"/>
              <a:gd name="connsiteX1" fmla="*/ 791432 w 10693600"/>
              <a:gd name="connsiteY1" fmla="*/ 402936 h 8160060"/>
              <a:gd name="connsiteX2" fmla="*/ 3174415 w 10693600"/>
              <a:gd name="connsiteY2" fmla="*/ 323735 h 8160060"/>
              <a:gd name="connsiteX3" fmla="*/ 8060449 w 10693600"/>
              <a:gd name="connsiteY3" fmla="*/ 240608 h 8160060"/>
              <a:gd name="connsiteX4" fmla="*/ 10691861 w 10693600"/>
              <a:gd name="connsiteY4" fmla="*/ 3768900 h 8160060"/>
              <a:gd name="connsiteX5" fmla="*/ 8352772 w 10693600"/>
              <a:gd name="connsiteY5" fmla="*/ 7671956 h 8160060"/>
              <a:gd name="connsiteX6" fmla="*/ 3174415 w 10693600"/>
              <a:gd name="connsiteY6" fmla="*/ 7851373 h 8160060"/>
              <a:gd name="connsiteX7" fmla="*/ 130699 w 10693600"/>
              <a:gd name="connsiteY7" fmla="*/ 6133170 h 816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600" h="8160060">
                <a:moveTo>
                  <a:pt x="130699" y="6133170"/>
                </a:moveTo>
                <a:cubicBezTo>
                  <a:pt x="-266465" y="4891764"/>
                  <a:pt x="324996" y="1030239"/>
                  <a:pt x="791432" y="402936"/>
                </a:cubicBezTo>
                <a:cubicBezTo>
                  <a:pt x="1257868" y="-224367"/>
                  <a:pt x="1962912" y="350790"/>
                  <a:pt x="3174415" y="323735"/>
                </a:cubicBezTo>
                <a:cubicBezTo>
                  <a:pt x="4385918" y="296680"/>
                  <a:pt x="6647286" y="-333586"/>
                  <a:pt x="8060449" y="240608"/>
                </a:cubicBezTo>
                <a:cubicBezTo>
                  <a:pt x="9473613" y="814802"/>
                  <a:pt x="10643141" y="2530342"/>
                  <a:pt x="10691861" y="3768900"/>
                </a:cubicBezTo>
                <a:cubicBezTo>
                  <a:pt x="10740581" y="5007458"/>
                  <a:pt x="9761222" y="6873709"/>
                  <a:pt x="8352772" y="7671956"/>
                </a:cubicBezTo>
                <a:cubicBezTo>
                  <a:pt x="6944322" y="8470203"/>
                  <a:pt x="4544761" y="8107837"/>
                  <a:pt x="3174415" y="7851373"/>
                </a:cubicBezTo>
                <a:cubicBezTo>
                  <a:pt x="1804069" y="7594909"/>
                  <a:pt x="527863" y="7374576"/>
                  <a:pt x="130699" y="6133170"/>
                </a:cubicBezTo>
                <a:close/>
              </a:path>
            </a:pathLst>
          </a:custGeom>
          <a:solidFill>
            <a:srgbClr val="4A9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DFC4AB-A6CE-4EE0-95CB-830DDD0BA4EC}"/>
              </a:ext>
            </a:extLst>
          </p:cNvPr>
          <p:cNvSpPr>
            <a:spLocks noGrp="1"/>
          </p:cNvSpPr>
          <p:nvPr/>
        </p:nvSpPr>
        <p:spPr>
          <a:xfrm>
            <a:off x="230874" y="1502684"/>
            <a:ext cx="8592615" cy="2287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Проект: 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Brainz</a:t>
            </a:r>
            <a:r>
              <a:rPr lang="en-US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—</a:t>
            </a:r>
            <a:r>
              <a:rPr lang="en-US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ваш гид в мире учебы:</a:t>
            </a:r>
            <a:r>
              <a:rPr lang="en-US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 </a:t>
            </a:r>
          </a:p>
          <a:p>
            <a:pPr algn="l"/>
            <a:r>
              <a:rPr lang="ru-RU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путь к </a:t>
            </a:r>
            <a:r>
              <a:rPr lang="ru-RU" sz="3600" u="sng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эффективному</a:t>
            </a:r>
            <a:r>
              <a:rPr lang="ru-RU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 управлению временем в учебном процессе</a:t>
            </a:r>
            <a:endParaRPr lang="x-none" sz="36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  <a:cs typeface="SF Pro" pitchFamily="2" charset="0"/>
            </a:endParaRPr>
          </a:p>
        </p:txBody>
      </p:sp>
      <p:sp>
        <p:nvSpPr>
          <p:cNvPr id="5" name="Подзаголовок 3">
            <a:extLst>
              <a:ext uri="{FF2B5EF4-FFF2-40B4-BE49-F238E27FC236}">
                <a16:creationId xmlns:a16="http://schemas.microsoft.com/office/drawing/2014/main" id="{F125C7F2-171D-472B-9984-F29FB29D1F45}"/>
              </a:ext>
            </a:extLst>
          </p:cNvPr>
          <p:cNvSpPr>
            <a:spLocks noGrp="1"/>
          </p:cNvSpPr>
          <p:nvPr/>
        </p:nvSpPr>
        <p:spPr>
          <a:xfrm>
            <a:off x="230874" y="130855"/>
            <a:ext cx="6302898" cy="79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ГАПОУ ТО «Тюменский техникум строительной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индустрии и городского хозяйства»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F2D5DF-21C0-4EB3-AA7D-D8E4279D372D}"/>
              </a:ext>
            </a:extLst>
          </p:cNvPr>
          <p:cNvSpPr txBox="1">
            <a:spLocks/>
          </p:cNvSpPr>
          <p:nvPr/>
        </p:nvSpPr>
        <p:spPr>
          <a:xfrm>
            <a:off x="9356889" y="4241398"/>
            <a:ext cx="3961487" cy="228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Авторы</a:t>
            </a:r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:</a:t>
            </a:r>
            <a:endParaRPr lang="en-US" sz="20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  <a:cs typeface="SF Pro" pitchFamily="2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Воронов А.А.</a:t>
            </a:r>
          </a:p>
          <a:p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Павлов Н.С.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 </a:t>
            </a:r>
          </a:p>
          <a:p>
            <a:pPr algn="l"/>
            <a:r>
              <a:rPr lang="ru-RU" sz="20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Группа</a:t>
            </a:r>
            <a:r>
              <a:rPr lang="en-US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: 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ИСиП-22-9-1</a:t>
            </a:r>
          </a:p>
          <a:p>
            <a:pPr algn="l"/>
            <a:endParaRPr lang="ru-RU" sz="20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  <a:cs typeface="SF Pro" pitchFamily="2" charset="0"/>
            </a:endParaRPr>
          </a:p>
          <a:p>
            <a:pPr algn="l"/>
            <a:r>
              <a:rPr lang="ru-RU" sz="20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Руководители</a:t>
            </a:r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: 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Апевалина О.С.</a:t>
            </a:r>
          </a:p>
          <a:p>
            <a:pPr algn="l"/>
            <a:endParaRPr lang="ru-RU" sz="20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  <a:cs typeface="SF Pro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8662EDA-AA2A-4EC7-9135-C4BF64C1CFFE}"/>
              </a:ext>
            </a:extLst>
          </p:cNvPr>
          <p:cNvSpPr txBox="1">
            <a:spLocks/>
          </p:cNvSpPr>
          <p:nvPr/>
        </p:nvSpPr>
        <p:spPr>
          <a:xfrm>
            <a:off x="5105628" y="6042159"/>
            <a:ext cx="1980744" cy="48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Тюмень </a:t>
            </a:r>
            <a:r>
              <a:rPr lang="ru-RU" sz="2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SF Pro" pitchFamily="2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05401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4B7FA-6961-4834-A359-B75187E5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EFC1A79-8F1B-48B3-84F9-C89043D5914D}"/>
              </a:ext>
            </a:extLst>
          </p:cNvPr>
          <p:cNvSpPr/>
          <p:nvPr/>
        </p:nvSpPr>
        <p:spPr>
          <a:xfrm>
            <a:off x="-286327" y="0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Трапеция 28">
            <a:extLst>
              <a:ext uri="{FF2B5EF4-FFF2-40B4-BE49-F238E27FC236}">
                <a16:creationId xmlns:a16="http://schemas.microsoft.com/office/drawing/2014/main" id="{E90A25A4-BDD0-4DB0-BCE4-8BF6C414C42B}"/>
              </a:ext>
            </a:extLst>
          </p:cNvPr>
          <p:cNvSpPr/>
          <p:nvPr/>
        </p:nvSpPr>
        <p:spPr>
          <a:xfrm flipH="1">
            <a:off x="-1998825" y="4895796"/>
            <a:ext cx="15544800" cy="2462144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  <a:gd name="connsiteX0" fmla="*/ 0 w 7319819"/>
              <a:gd name="connsiteY0" fmla="*/ 1448020 h 1448020"/>
              <a:gd name="connsiteX1" fmla="*/ 741591 w 7319819"/>
              <a:gd name="connsiteY1" fmla="*/ 0 h 1448020"/>
              <a:gd name="connsiteX2" fmla="*/ 7319819 w 7319819"/>
              <a:gd name="connsiteY2" fmla="*/ 7148 h 1448020"/>
              <a:gd name="connsiteX3" fmla="*/ 6188364 w 7319819"/>
              <a:gd name="connsiteY3" fmla="*/ 1448020 h 1448020"/>
              <a:gd name="connsiteX4" fmla="*/ 0 w 7319819"/>
              <a:gd name="connsiteY4" fmla="*/ 1448020 h 1448020"/>
              <a:gd name="connsiteX0" fmla="*/ 0 w 7319819"/>
              <a:gd name="connsiteY0" fmla="*/ 1440872 h 1440872"/>
              <a:gd name="connsiteX1" fmla="*/ 926979 w 7319819"/>
              <a:gd name="connsiteY1" fmla="*/ 26827 h 1440872"/>
              <a:gd name="connsiteX2" fmla="*/ 7319819 w 7319819"/>
              <a:gd name="connsiteY2" fmla="*/ 0 h 1440872"/>
              <a:gd name="connsiteX3" fmla="*/ 6188364 w 7319819"/>
              <a:gd name="connsiteY3" fmla="*/ 1440872 h 1440872"/>
              <a:gd name="connsiteX4" fmla="*/ 0 w 7319819"/>
              <a:gd name="connsiteY4" fmla="*/ 1440872 h 1440872"/>
              <a:gd name="connsiteX0" fmla="*/ 0 w 7319819"/>
              <a:gd name="connsiteY0" fmla="*/ 1440872 h 1440872"/>
              <a:gd name="connsiteX1" fmla="*/ 735611 w 7319819"/>
              <a:gd name="connsiteY1" fmla="*/ 9839 h 1440872"/>
              <a:gd name="connsiteX2" fmla="*/ 7319819 w 7319819"/>
              <a:gd name="connsiteY2" fmla="*/ 0 h 1440872"/>
              <a:gd name="connsiteX3" fmla="*/ 6188364 w 7319819"/>
              <a:gd name="connsiteY3" fmla="*/ 1440872 h 1440872"/>
              <a:gd name="connsiteX4" fmla="*/ 0 w 7319819"/>
              <a:gd name="connsiteY4" fmla="*/ 1440872 h 1440872"/>
              <a:gd name="connsiteX0" fmla="*/ 0 w 7319819"/>
              <a:gd name="connsiteY0" fmla="*/ 1440872 h 1440872"/>
              <a:gd name="connsiteX1" fmla="*/ 735611 w 7319819"/>
              <a:gd name="connsiteY1" fmla="*/ 9839 h 1440872"/>
              <a:gd name="connsiteX2" fmla="*/ 7319819 w 7319819"/>
              <a:gd name="connsiteY2" fmla="*/ 0 h 1440872"/>
              <a:gd name="connsiteX3" fmla="*/ 6188364 w 7319819"/>
              <a:gd name="connsiteY3" fmla="*/ 1440872 h 1440872"/>
              <a:gd name="connsiteX4" fmla="*/ 0 w 7319819"/>
              <a:gd name="connsiteY4" fmla="*/ 1440872 h 1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40872">
                <a:moveTo>
                  <a:pt x="0" y="1440872"/>
                </a:moveTo>
                <a:lnTo>
                  <a:pt x="735611" y="9839"/>
                </a:lnTo>
                <a:lnTo>
                  <a:pt x="7319819" y="0"/>
                </a:lnTo>
                <a:lnTo>
                  <a:pt x="6188364" y="1440872"/>
                </a:lnTo>
                <a:lnTo>
                  <a:pt x="0" y="1440872"/>
                </a:lnTo>
                <a:close/>
              </a:path>
            </a:pathLst>
          </a:custGeom>
          <a:solidFill>
            <a:srgbClr val="1E1F22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  <a:endParaRPr lang="ru-RU" dirty="0"/>
          </a:p>
        </p:txBody>
      </p:sp>
      <p:sp>
        <p:nvSpPr>
          <p:cNvPr id="22" name="Трапеция 28">
            <a:extLst>
              <a:ext uri="{FF2B5EF4-FFF2-40B4-BE49-F238E27FC236}">
                <a16:creationId xmlns:a16="http://schemas.microsoft.com/office/drawing/2014/main" id="{17BFAEE9-52A1-48FB-A9D4-F4CBFF895427}"/>
              </a:ext>
            </a:extLst>
          </p:cNvPr>
          <p:cNvSpPr/>
          <p:nvPr/>
        </p:nvSpPr>
        <p:spPr>
          <a:xfrm flipH="1">
            <a:off x="-6454484" y="4140689"/>
            <a:ext cx="15544800" cy="323158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  <a:gd name="connsiteX0" fmla="*/ 0 w 7319819"/>
              <a:gd name="connsiteY0" fmla="*/ 1448020 h 1448020"/>
              <a:gd name="connsiteX1" fmla="*/ 741591 w 7319819"/>
              <a:gd name="connsiteY1" fmla="*/ 0 h 1448020"/>
              <a:gd name="connsiteX2" fmla="*/ 7319819 w 7319819"/>
              <a:gd name="connsiteY2" fmla="*/ 7148 h 1448020"/>
              <a:gd name="connsiteX3" fmla="*/ 6188364 w 7319819"/>
              <a:gd name="connsiteY3" fmla="*/ 1448020 h 1448020"/>
              <a:gd name="connsiteX4" fmla="*/ 0 w 7319819"/>
              <a:gd name="connsiteY4" fmla="*/ 1448020 h 1448020"/>
              <a:gd name="connsiteX0" fmla="*/ 0 w 7319819"/>
              <a:gd name="connsiteY0" fmla="*/ 1440872 h 1440872"/>
              <a:gd name="connsiteX1" fmla="*/ 926979 w 7319819"/>
              <a:gd name="connsiteY1" fmla="*/ 26827 h 1440872"/>
              <a:gd name="connsiteX2" fmla="*/ 7319819 w 7319819"/>
              <a:gd name="connsiteY2" fmla="*/ 0 h 1440872"/>
              <a:gd name="connsiteX3" fmla="*/ 6188364 w 7319819"/>
              <a:gd name="connsiteY3" fmla="*/ 1440872 h 1440872"/>
              <a:gd name="connsiteX4" fmla="*/ 0 w 7319819"/>
              <a:gd name="connsiteY4" fmla="*/ 1440872 h 1440872"/>
              <a:gd name="connsiteX0" fmla="*/ 0 w 7319819"/>
              <a:gd name="connsiteY0" fmla="*/ 1440872 h 1440872"/>
              <a:gd name="connsiteX1" fmla="*/ 735611 w 7319819"/>
              <a:gd name="connsiteY1" fmla="*/ 9839 h 1440872"/>
              <a:gd name="connsiteX2" fmla="*/ 7319819 w 7319819"/>
              <a:gd name="connsiteY2" fmla="*/ 0 h 1440872"/>
              <a:gd name="connsiteX3" fmla="*/ 6188364 w 7319819"/>
              <a:gd name="connsiteY3" fmla="*/ 1440872 h 1440872"/>
              <a:gd name="connsiteX4" fmla="*/ 0 w 7319819"/>
              <a:gd name="connsiteY4" fmla="*/ 1440872 h 1440872"/>
              <a:gd name="connsiteX0" fmla="*/ 0 w 7319819"/>
              <a:gd name="connsiteY0" fmla="*/ 1440872 h 1440872"/>
              <a:gd name="connsiteX1" fmla="*/ 735611 w 7319819"/>
              <a:gd name="connsiteY1" fmla="*/ 9839 h 1440872"/>
              <a:gd name="connsiteX2" fmla="*/ 7319819 w 7319819"/>
              <a:gd name="connsiteY2" fmla="*/ 0 h 1440872"/>
              <a:gd name="connsiteX3" fmla="*/ 6188364 w 7319819"/>
              <a:gd name="connsiteY3" fmla="*/ 1440872 h 1440872"/>
              <a:gd name="connsiteX4" fmla="*/ 0 w 7319819"/>
              <a:gd name="connsiteY4" fmla="*/ 1440872 h 1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40872">
                <a:moveTo>
                  <a:pt x="0" y="1440872"/>
                </a:moveTo>
                <a:lnTo>
                  <a:pt x="735611" y="9839"/>
                </a:lnTo>
                <a:lnTo>
                  <a:pt x="7319819" y="0"/>
                </a:lnTo>
                <a:lnTo>
                  <a:pt x="6188364" y="1440872"/>
                </a:lnTo>
                <a:lnTo>
                  <a:pt x="0" y="1440872"/>
                </a:lnTo>
                <a:close/>
              </a:path>
            </a:pathLst>
          </a:custGeom>
          <a:solidFill>
            <a:srgbClr val="1E1F22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Трапеция 28">
            <a:extLst>
              <a:ext uri="{FF2B5EF4-FFF2-40B4-BE49-F238E27FC236}">
                <a16:creationId xmlns:a16="http://schemas.microsoft.com/office/drawing/2014/main" id="{22EB4942-40B0-434A-9D29-BF207035155A}"/>
              </a:ext>
            </a:extLst>
          </p:cNvPr>
          <p:cNvSpPr/>
          <p:nvPr/>
        </p:nvSpPr>
        <p:spPr>
          <a:xfrm>
            <a:off x="-628072" y="-81666"/>
            <a:ext cx="11200056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DEBB2-69F3-4EBF-A53A-7A007E7EF681}"/>
              </a:ext>
            </a:extLst>
          </p:cNvPr>
          <p:cNvSpPr txBox="1"/>
          <p:nvPr/>
        </p:nvSpPr>
        <p:spPr>
          <a:xfrm>
            <a:off x="191576" y="178501"/>
            <a:ext cx="948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0</a:t>
            </a:r>
            <a:r>
              <a:rPr lang="en-US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7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// Backend 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разработка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3441FA-5113-47D8-8797-F40AEBE10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31" y="109936"/>
            <a:ext cx="781816" cy="1090906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93695BEC-3CA1-4439-AE4C-69A7DF7DC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75" y="1693451"/>
            <a:ext cx="1478518" cy="1385255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3561BD-342D-4495-9434-FBA0E3B69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5" y="1693451"/>
            <a:ext cx="1478518" cy="1498453"/>
          </a:xfrm>
          <a:prstGeom prst="rect">
            <a:avLst/>
          </a:prstGeom>
        </p:spPr>
      </p:pic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B9AAD751-0EE1-4D83-BF92-ECFF22DC43D7}"/>
              </a:ext>
            </a:extLst>
          </p:cNvPr>
          <p:cNvSpPr/>
          <p:nvPr/>
        </p:nvSpPr>
        <p:spPr>
          <a:xfrm>
            <a:off x="2513688" y="1772354"/>
            <a:ext cx="1478518" cy="1433884"/>
          </a:xfrm>
          <a:prstGeom prst="mathPlus">
            <a:avLst/>
          </a:prstGeom>
          <a:solidFill>
            <a:srgbClr val="36393B"/>
          </a:solidFill>
          <a:ln>
            <a:solidFill>
              <a:srgbClr val="ECB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4592E-EAB1-4450-993D-6596D01CE34D}"/>
              </a:ext>
            </a:extLst>
          </p:cNvPr>
          <p:cNvSpPr txBox="1"/>
          <p:nvPr/>
        </p:nvSpPr>
        <p:spPr>
          <a:xfrm>
            <a:off x="191576" y="3197954"/>
            <a:ext cx="2801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pace Text Bold" panose="00000800000000000000" pitchFamily="50" charset="0"/>
                <a:ea typeface="SF Pro Text" panose="00000500000000000000" pitchFamily="2" charset="0"/>
              </a:rPr>
              <a:t>Python</a:t>
            </a:r>
            <a:endParaRPr lang="ru-RU" sz="44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F0AFA-6741-4941-A87C-2BD0D0EDD1A0}"/>
              </a:ext>
            </a:extLst>
          </p:cNvPr>
          <p:cNvSpPr txBox="1"/>
          <p:nvPr/>
        </p:nvSpPr>
        <p:spPr>
          <a:xfrm>
            <a:off x="4532273" y="3191904"/>
            <a:ext cx="1984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pace Text Bold" panose="00000800000000000000" pitchFamily="50" charset="0"/>
                <a:ea typeface="SF Pro Text" panose="00000500000000000000" pitchFamily="2" charset="0"/>
              </a:rPr>
              <a:t>Flask</a:t>
            </a:r>
            <a:endParaRPr lang="ru-RU" sz="44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6" name="Знак ''плюс'' 15">
            <a:extLst>
              <a:ext uri="{FF2B5EF4-FFF2-40B4-BE49-F238E27FC236}">
                <a16:creationId xmlns:a16="http://schemas.microsoft.com/office/drawing/2014/main" id="{B395BE73-5A4E-405B-AE68-A69B2D53E3EA}"/>
              </a:ext>
            </a:extLst>
          </p:cNvPr>
          <p:cNvSpPr/>
          <p:nvPr/>
        </p:nvSpPr>
        <p:spPr>
          <a:xfrm>
            <a:off x="6516815" y="1772354"/>
            <a:ext cx="1478518" cy="1433884"/>
          </a:xfrm>
          <a:prstGeom prst="mathPlus">
            <a:avLst/>
          </a:prstGeom>
          <a:solidFill>
            <a:srgbClr val="36393B"/>
          </a:solidFill>
          <a:ln>
            <a:solidFill>
              <a:srgbClr val="ECB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272D7A2-14A2-4B87-8B25-BBED6149A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14" y="1772354"/>
            <a:ext cx="1077205" cy="14338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0BA8C4-9CA1-4A95-9456-EB38F3737B0B}"/>
              </a:ext>
            </a:extLst>
          </p:cNvPr>
          <p:cNvSpPr txBox="1"/>
          <p:nvPr/>
        </p:nvSpPr>
        <p:spPr>
          <a:xfrm>
            <a:off x="8148514" y="3206238"/>
            <a:ext cx="1984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pace Text Bold" panose="00000800000000000000" pitchFamily="50" charset="0"/>
                <a:ea typeface="SF Pro Text" panose="00000500000000000000" pitchFamily="2" charset="0"/>
              </a:rPr>
              <a:t>SQLite</a:t>
            </a:r>
            <a:endParaRPr lang="ru-RU" sz="44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2886250-3729-4CC0-AC1E-35E03D4F2B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17" y="4238244"/>
            <a:ext cx="7338157" cy="286004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BD08F7-2606-48B6-8C76-D26AE189D29F}"/>
              </a:ext>
            </a:extLst>
          </p:cNvPr>
          <p:cNvSpPr txBox="1"/>
          <p:nvPr/>
        </p:nvSpPr>
        <p:spPr>
          <a:xfrm>
            <a:off x="8683571" y="5156316"/>
            <a:ext cx="3776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Результат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: API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, используемое приложением</a:t>
            </a:r>
          </a:p>
        </p:txBody>
      </p:sp>
    </p:spTree>
    <p:extLst>
      <p:ext uri="{BB962C8B-B14F-4D97-AF65-F5344CB8AC3E}">
        <p14:creationId xmlns:p14="http://schemas.microsoft.com/office/powerpoint/2010/main" val="138173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1B57A-E4B3-43FA-A8C8-DE4ADE69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6317A5-0C2C-4337-AF8B-2BF55B7EE754}"/>
              </a:ext>
            </a:extLst>
          </p:cNvPr>
          <p:cNvSpPr/>
          <p:nvPr/>
        </p:nvSpPr>
        <p:spPr>
          <a:xfrm>
            <a:off x="-286327" y="0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Трапеция 28">
            <a:extLst>
              <a:ext uri="{FF2B5EF4-FFF2-40B4-BE49-F238E27FC236}">
                <a16:creationId xmlns:a16="http://schemas.microsoft.com/office/drawing/2014/main" id="{4A77097A-6FFD-4EDD-B4F6-7707AF8F3150}"/>
              </a:ext>
            </a:extLst>
          </p:cNvPr>
          <p:cNvSpPr/>
          <p:nvPr/>
        </p:nvSpPr>
        <p:spPr>
          <a:xfrm>
            <a:off x="-628072" y="-81666"/>
            <a:ext cx="11200056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2C798-F1F7-4B4E-BADE-682C0685A1CC}"/>
              </a:ext>
            </a:extLst>
          </p:cNvPr>
          <p:cNvSpPr txBox="1"/>
          <p:nvPr/>
        </p:nvSpPr>
        <p:spPr>
          <a:xfrm>
            <a:off x="191576" y="178501"/>
            <a:ext cx="948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0</a:t>
            </a:r>
            <a:r>
              <a:rPr lang="en-US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8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// 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Интеграции с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API</a:t>
            </a:r>
            <a:endParaRPr lang="ru-RU" sz="4800" b="1" spc="3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22A645-0985-451F-B310-CB7C9138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31" y="109936"/>
            <a:ext cx="781816" cy="1090906"/>
          </a:xfrm>
          <a:prstGeom prst="rect">
            <a:avLst/>
          </a:prstGeom>
        </p:spPr>
      </p:pic>
      <p:sp>
        <p:nvSpPr>
          <p:cNvPr id="15" name="Трапеция 28">
            <a:extLst>
              <a:ext uri="{FF2B5EF4-FFF2-40B4-BE49-F238E27FC236}">
                <a16:creationId xmlns:a16="http://schemas.microsoft.com/office/drawing/2014/main" id="{56481D8D-04FC-4A11-9B01-9E0C86CD4BA8}"/>
              </a:ext>
            </a:extLst>
          </p:cNvPr>
          <p:cNvSpPr/>
          <p:nvPr/>
        </p:nvSpPr>
        <p:spPr>
          <a:xfrm>
            <a:off x="-2300930" y="1652837"/>
            <a:ext cx="13654730" cy="1873683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C681764-A3F5-4C35-A178-8D9E2ED00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6" y="1742804"/>
            <a:ext cx="1636097" cy="163609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3D557-2756-42FB-8E2A-FB73DBE3C7EC}"/>
              </a:ext>
            </a:extLst>
          </p:cNvPr>
          <p:cNvSpPr txBox="1"/>
          <p:nvPr/>
        </p:nvSpPr>
        <p:spPr>
          <a:xfrm>
            <a:off x="1993900" y="1933515"/>
            <a:ext cx="8578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Oxygen API 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– 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предоставляет доступ к текстовым генеративным моделям, таким как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: </a:t>
            </a:r>
          </a:p>
          <a:p>
            <a:r>
              <a:rPr lang="en-US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GPT, LLAMA, CODELLAMA, MISTRAL, LZLV</a:t>
            </a:r>
            <a:endParaRPr lang="ru-RU" sz="2400" b="1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Трапеция 28">
            <a:extLst>
              <a:ext uri="{FF2B5EF4-FFF2-40B4-BE49-F238E27FC236}">
                <a16:creationId xmlns:a16="http://schemas.microsoft.com/office/drawing/2014/main" id="{74ED652B-8F5A-4DBA-8B23-28C07AD1A2C3}"/>
              </a:ext>
            </a:extLst>
          </p:cNvPr>
          <p:cNvSpPr/>
          <p:nvPr/>
        </p:nvSpPr>
        <p:spPr>
          <a:xfrm>
            <a:off x="-2463799" y="4242515"/>
            <a:ext cx="13906499" cy="1873683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09DDD1-4AAD-43B8-A560-184DB205F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6" y="4357411"/>
            <a:ext cx="1643889" cy="1643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81290-6B72-4E40-A3B3-94F471617C0B}"/>
              </a:ext>
            </a:extLst>
          </p:cNvPr>
          <p:cNvSpPr txBox="1"/>
          <p:nvPr/>
        </p:nvSpPr>
        <p:spPr>
          <a:xfrm>
            <a:off x="2057400" y="455481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VK ID API 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– 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предоставляет возможность авторизации при помощи существующего аккаунта 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VK ID.</a:t>
            </a:r>
            <a:endParaRPr lang="ru-RU" sz="2400" b="1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0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75B3-8152-4A27-B43D-283732FA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6FE270-73AE-479E-A5AF-F269223DA691}"/>
              </a:ext>
            </a:extLst>
          </p:cNvPr>
          <p:cNvSpPr/>
          <p:nvPr/>
        </p:nvSpPr>
        <p:spPr>
          <a:xfrm>
            <a:off x="-143164" y="-50799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02DAAB-8359-486E-99C8-A557413E5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84" y="365125"/>
            <a:ext cx="6884430" cy="19716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4C37E-298C-4506-8F14-2D86C131BB1C}"/>
              </a:ext>
            </a:extLst>
          </p:cNvPr>
          <p:cNvSpPr txBox="1"/>
          <p:nvPr/>
        </p:nvSpPr>
        <p:spPr>
          <a:xfrm>
            <a:off x="409733" y="5661372"/>
            <a:ext cx="194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Penta</a:t>
            </a:r>
            <a:r>
              <a:rPr lang="en-US" sz="2400" b="1" dirty="0" err="1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Pulse</a:t>
            </a:r>
            <a:endParaRPr lang="ru-RU" sz="2400" b="1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D71B26-D19A-4BC1-9339-4254311B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164" y="2793404"/>
            <a:ext cx="3098801" cy="3098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8DA206-F2A8-4DEF-8E30-6F6B6C8BD568}"/>
              </a:ext>
            </a:extLst>
          </p:cNvPr>
          <p:cNvSpPr txBox="1"/>
          <p:nvPr/>
        </p:nvSpPr>
        <p:spPr>
          <a:xfrm>
            <a:off x="8407400" y="4270375"/>
            <a:ext cx="6226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Авторы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:</a:t>
            </a:r>
            <a:b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qokla</a:t>
            </a:r>
          </a:p>
          <a:p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eeleephaant@mail.ru</a:t>
            </a:r>
          </a:p>
          <a:p>
            <a:b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w3lf1</a:t>
            </a:r>
            <a:endParaRPr lang="ru-RU" sz="2400" b="1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sz="2400" dirty="0" err="1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Вставить_почту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@mail.ru</a:t>
            </a:r>
            <a:endParaRPr lang="ru-RU" sz="24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310257-C4C4-4533-B39C-6C98757D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28" y="3774807"/>
            <a:ext cx="2222500" cy="222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A074B2-6DB2-49CD-BCF3-3CCB9798282F}"/>
              </a:ext>
            </a:extLst>
          </p:cNvPr>
          <p:cNvSpPr txBox="1"/>
          <p:nvPr/>
        </p:nvSpPr>
        <p:spPr>
          <a:xfrm>
            <a:off x="4507344" y="5985386"/>
            <a:ext cx="279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Telegram-</a:t>
            </a:r>
            <a:r>
              <a:rPr lang="ru-RU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канал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Brainz</a:t>
            </a:r>
            <a:endParaRPr lang="ru-RU" sz="24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7316A-9A09-45F2-8702-82F501F99743}"/>
              </a:ext>
            </a:extLst>
          </p:cNvPr>
          <p:cNvSpPr txBox="1"/>
          <p:nvPr/>
        </p:nvSpPr>
        <p:spPr>
          <a:xfrm>
            <a:off x="279978" y="6123037"/>
            <a:ext cx="551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pentapulse.ru</a:t>
            </a:r>
            <a:endParaRPr lang="ru-RU" sz="2400" u="sng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5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D02315-A2B2-4E27-AC64-A406F308546D}"/>
              </a:ext>
            </a:extLst>
          </p:cNvPr>
          <p:cNvSpPr/>
          <p:nvPr/>
        </p:nvSpPr>
        <p:spPr>
          <a:xfrm>
            <a:off x="0" y="-281709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D79F972-5B8C-45E0-B888-F5451493CF76}"/>
              </a:ext>
            </a:extLst>
          </p:cNvPr>
          <p:cNvSpPr/>
          <p:nvPr/>
        </p:nvSpPr>
        <p:spPr>
          <a:xfrm>
            <a:off x="5105400" y="-1331768"/>
            <a:ext cx="9957954" cy="9521536"/>
          </a:xfrm>
          <a:custGeom>
            <a:avLst/>
            <a:gdLst>
              <a:gd name="connsiteX0" fmla="*/ 0 w 12478327"/>
              <a:gd name="connsiteY0" fmla="*/ 4760768 h 9521536"/>
              <a:gd name="connsiteX1" fmla="*/ 6239164 w 12478327"/>
              <a:gd name="connsiteY1" fmla="*/ 0 h 9521536"/>
              <a:gd name="connsiteX2" fmla="*/ 12478328 w 12478327"/>
              <a:gd name="connsiteY2" fmla="*/ 4760768 h 9521536"/>
              <a:gd name="connsiteX3" fmla="*/ 6239164 w 12478327"/>
              <a:gd name="connsiteY3" fmla="*/ 9521536 h 9521536"/>
              <a:gd name="connsiteX4" fmla="*/ 0 w 12478327"/>
              <a:gd name="connsiteY4" fmla="*/ 4760768 h 9521536"/>
              <a:gd name="connsiteX0" fmla="*/ 0 w 11805228"/>
              <a:gd name="connsiteY0" fmla="*/ 4760768 h 9521536"/>
              <a:gd name="connsiteX1" fmla="*/ 5566064 w 11805228"/>
              <a:gd name="connsiteY1" fmla="*/ 0 h 9521536"/>
              <a:gd name="connsiteX2" fmla="*/ 11805228 w 11805228"/>
              <a:gd name="connsiteY2" fmla="*/ 4760768 h 9521536"/>
              <a:gd name="connsiteX3" fmla="*/ 5566064 w 11805228"/>
              <a:gd name="connsiteY3" fmla="*/ 9521536 h 9521536"/>
              <a:gd name="connsiteX4" fmla="*/ 0 w 11805228"/>
              <a:gd name="connsiteY4" fmla="*/ 4760768 h 952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228" h="9521536">
                <a:moveTo>
                  <a:pt x="0" y="4760768"/>
                </a:moveTo>
                <a:cubicBezTo>
                  <a:pt x="0" y="2131468"/>
                  <a:pt x="3598526" y="0"/>
                  <a:pt x="5566064" y="0"/>
                </a:cubicBezTo>
                <a:cubicBezTo>
                  <a:pt x="7533602" y="0"/>
                  <a:pt x="11805228" y="2131468"/>
                  <a:pt x="11805228" y="4760768"/>
                </a:cubicBezTo>
                <a:cubicBezTo>
                  <a:pt x="11805228" y="7390068"/>
                  <a:pt x="7533602" y="9521536"/>
                  <a:pt x="5566064" y="9521536"/>
                </a:cubicBezTo>
                <a:cubicBezTo>
                  <a:pt x="3598526" y="9521536"/>
                  <a:pt x="0" y="7390068"/>
                  <a:pt x="0" y="4760768"/>
                </a:cubicBezTo>
                <a:close/>
              </a:path>
            </a:pathLst>
          </a:custGeom>
          <a:solidFill>
            <a:srgbClr val="36393B"/>
          </a:solidFill>
          <a:effectLst>
            <a:reflection endPos="65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EF49399-7A2F-4379-81F5-3C5CE153A7CF}"/>
              </a:ext>
            </a:extLst>
          </p:cNvPr>
          <p:cNvGrpSpPr/>
          <p:nvPr/>
        </p:nvGrpSpPr>
        <p:grpSpPr>
          <a:xfrm>
            <a:off x="1058210" y="1688483"/>
            <a:ext cx="2924325" cy="3349058"/>
            <a:chOff x="408246" y="674112"/>
            <a:chExt cx="2924325" cy="3349058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04313144-2B8D-463A-9E07-228AB660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19" y="674112"/>
              <a:ext cx="1643981" cy="2293927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BF9AA78-3223-436E-84B2-8D0B87C8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46" y="3261131"/>
              <a:ext cx="2924325" cy="762039"/>
            </a:xfrm>
            <a:prstGeom prst="rect">
              <a:avLst/>
            </a:prstGeom>
          </p:spPr>
        </p:pic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282FFCB-B909-46A1-A501-CE93660EA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82" y="159657"/>
            <a:ext cx="2942408" cy="6538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803B90-146A-49A7-836C-C40A4107BADD}"/>
              </a:ext>
            </a:extLst>
          </p:cNvPr>
          <p:cNvSpPr txBox="1"/>
          <p:nvPr/>
        </p:nvSpPr>
        <p:spPr>
          <a:xfrm>
            <a:off x="686088" y="4338520"/>
            <a:ext cx="385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pace Text Bold" panose="00000800000000000000" pitchFamily="50" charset="0"/>
              </a:rPr>
              <a:t>android app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285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6713 L -0.00039 -0.1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47553-CF32-43A0-8D0C-E530B47A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D9A6D0-F5C8-472E-BF7E-627FE1524781}"/>
              </a:ext>
            </a:extLst>
          </p:cNvPr>
          <p:cNvSpPr/>
          <p:nvPr/>
        </p:nvSpPr>
        <p:spPr>
          <a:xfrm>
            <a:off x="-13407" y="0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CEB286-AF8C-4270-B56D-41D68F25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1" y="2831762"/>
            <a:ext cx="2241767" cy="22417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6643A9-C2F5-4183-824A-B7825BA5B080}"/>
              </a:ext>
            </a:extLst>
          </p:cNvPr>
          <p:cNvSpPr txBox="1"/>
          <p:nvPr/>
        </p:nvSpPr>
        <p:spPr>
          <a:xfrm>
            <a:off x="452285" y="1564303"/>
            <a:ext cx="27178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ru-RU" sz="60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Цель</a:t>
            </a:r>
            <a:endParaRPr lang="en-US" sz="6000" b="1" spc="3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9C176AE3-8841-4F3F-917F-D8B8596E515A}"/>
              </a:ext>
            </a:extLst>
          </p:cNvPr>
          <p:cNvSpPr/>
          <p:nvPr/>
        </p:nvSpPr>
        <p:spPr>
          <a:xfrm>
            <a:off x="-526472" y="-81666"/>
            <a:ext cx="7319819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F23020-6FC0-493E-82CB-45AF783F7608}"/>
              </a:ext>
            </a:extLst>
          </p:cNvPr>
          <p:cNvSpPr txBox="1"/>
          <p:nvPr/>
        </p:nvSpPr>
        <p:spPr>
          <a:xfrm>
            <a:off x="191577" y="178501"/>
            <a:ext cx="878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01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// 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О проекте</a:t>
            </a:r>
          </a:p>
        </p:txBody>
      </p:sp>
      <p:sp>
        <p:nvSpPr>
          <p:cNvPr id="30" name="Трапеция 28">
            <a:extLst>
              <a:ext uri="{FF2B5EF4-FFF2-40B4-BE49-F238E27FC236}">
                <a16:creationId xmlns:a16="http://schemas.microsoft.com/office/drawing/2014/main" id="{1DB6F9D8-AFAF-4C3F-83B6-D70F1F72F4A1}"/>
              </a:ext>
            </a:extLst>
          </p:cNvPr>
          <p:cNvSpPr/>
          <p:nvPr/>
        </p:nvSpPr>
        <p:spPr>
          <a:xfrm>
            <a:off x="3230185" y="3770723"/>
            <a:ext cx="10926650" cy="3401068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  <a:gd name="connsiteX0" fmla="*/ 0 w 7319819"/>
              <a:gd name="connsiteY0" fmla="*/ 1455225 h 1455225"/>
              <a:gd name="connsiteX1" fmla="*/ 958022 w 7319819"/>
              <a:gd name="connsiteY1" fmla="*/ 0 h 1455225"/>
              <a:gd name="connsiteX2" fmla="*/ 7319819 w 7319819"/>
              <a:gd name="connsiteY2" fmla="*/ 14353 h 1455225"/>
              <a:gd name="connsiteX3" fmla="*/ 6188364 w 7319819"/>
              <a:gd name="connsiteY3" fmla="*/ 1455225 h 1455225"/>
              <a:gd name="connsiteX4" fmla="*/ 0 w 7319819"/>
              <a:gd name="connsiteY4" fmla="*/ 1455225 h 1455225"/>
              <a:gd name="connsiteX0" fmla="*/ 0 w 7319819"/>
              <a:gd name="connsiteY0" fmla="*/ 1459345 h 1459345"/>
              <a:gd name="connsiteX1" fmla="*/ 8994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8994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27C7085-4FF9-42D8-8EA6-D38CD9E6549B}"/>
              </a:ext>
            </a:extLst>
          </p:cNvPr>
          <p:cNvSpPr/>
          <p:nvPr/>
        </p:nvSpPr>
        <p:spPr>
          <a:xfrm>
            <a:off x="4583468" y="3959437"/>
            <a:ext cx="6645797" cy="279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      </a:t>
            </a:r>
            <a:r>
              <a:rPr lang="ru-RU" sz="2400" b="1" dirty="0">
                <a:solidFill>
                  <a:schemeClr val="bg1"/>
                </a:solidFill>
                <a:effectLst/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Облегчить</a:t>
            </a:r>
            <a:r>
              <a:rPr lang="ru-RU" sz="2400" dirty="0">
                <a:solidFill>
                  <a:schemeClr val="bg1"/>
                </a:solidFill>
                <a:effectLst/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рутину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 учащихся и преподавателей, автоматизировав регулярно повторяющиеся действия.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      </a:t>
            </a:r>
            <a:r>
              <a:rPr lang="ru-RU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Создать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единую платформу 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для студентов и преподавателей.</a:t>
            </a:r>
            <a:endParaRPr lang="ru-RU" sz="2400" dirty="0">
              <a:solidFill>
                <a:schemeClr val="bg1"/>
              </a:solidFill>
              <a:effectLst/>
              <a:latin typeface="SF Pro Text" panose="00000500000000000000" pitchFamily="2" charset="0"/>
              <a:ea typeface="SF Pro Tex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7653663-F844-4396-B2F8-4CC2B1617955}"/>
              </a:ext>
            </a:extLst>
          </p:cNvPr>
          <p:cNvSpPr/>
          <p:nvPr/>
        </p:nvSpPr>
        <p:spPr>
          <a:xfrm>
            <a:off x="4807670" y="4051486"/>
            <a:ext cx="103695" cy="493648"/>
          </a:xfrm>
          <a:prstGeom prst="rect">
            <a:avLst/>
          </a:prstGeom>
          <a:solidFill>
            <a:srgbClr val="ECB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6D4E67E-04B9-48A0-A67B-EADDE555FA09}"/>
              </a:ext>
            </a:extLst>
          </p:cNvPr>
          <p:cNvSpPr/>
          <p:nvPr/>
        </p:nvSpPr>
        <p:spPr>
          <a:xfrm>
            <a:off x="4807670" y="5712175"/>
            <a:ext cx="103695" cy="493648"/>
          </a:xfrm>
          <a:prstGeom prst="rect">
            <a:avLst/>
          </a:prstGeom>
          <a:solidFill>
            <a:srgbClr val="ECB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4848A9C-8C27-4E6E-A82C-524C2C6B6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31" y="109936"/>
            <a:ext cx="781816" cy="10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4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1ACD0-F1D2-4EF6-B921-233EC814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007F6-9B29-4144-83DA-325F86D2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27F17B-BE3A-4055-810E-3DF6B018B330}"/>
              </a:ext>
            </a:extLst>
          </p:cNvPr>
          <p:cNvSpPr/>
          <p:nvPr/>
        </p:nvSpPr>
        <p:spPr>
          <a:xfrm>
            <a:off x="0" y="0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577D85-5848-4E46-829C-017DBC321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6834"/>
            <a:ext cx="2081641" cy="2241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42F64-96F9-4FE0-9E81-E26BE74573AE}"/>
              </a:ext>
            </a:extLst>
          </p:cNvPr>
          <p:cNvSpPr txBox="1"/>
          <p:nvPr/>
        </p:nvSpPr>
        <p:spPr>
          <a:xfrm>
            <a:off x="255236" y="1564303"/>
            <a:ext cx="33537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Задачи</a:t>
            </a:r>
            <a:endParaRPr lang="en-US" sz="6000" b="1" spc="3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Трапеция 28">
            <a:extLst>
              <a:ext uri="{FF2B5EF4-FFF2-40B4-BE49-F238E27FC236}">
                <a16:creationId xmlns:a16="http://schemas.microsoft.com/office/drawing/2014/main" id="{D18A5316-71A5-47BA-8B39-50BD76EC3C1F}"/>
              </a:ext>
            </a:extLst>
          </p:cNvPr>
          <p:cNvSpPr/>
          <p:nvPr/>
        </p:nvSpPr>
        <p:spPr>
          <a:xfrm>
            <a:off x="-526472" y="-81666"/>
            <a:ext cx="7319819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B58DA-3C32-42E4-BD8A-99F0FCC9A799}"/>
              </a:ext>
            </a:extLst>
          </p:cNvPr>
          <p:cNvSpPr txBox="1"/>
          <p:nvPr/>
        </p:nvSpPr>
        <p:spPr>
          <a:xfrm>
            <a:off x="191577" y="178501"/>
            <a:ext cx="878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02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// 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О проекте</a:t>
            </a:r>
          </a:p>
        </p:txBody>
      </p:sp>
      <p:sp>
        <p:nvSpPr>
          <p:cNvPr id="11" name="Трапеция 28">
            <a:extLst>
              <a:ext uri="{FF2B5EF4-FFF2-40B4-BE49-F238E27FC236}">
                <a16:creationId xmlns:a16="http://schemas.microsoft.com/office/drawing/2014/main" id="{1925860E-A7A0-4AB2-9D31-BB51C051EED9}"/>
              </a:ext>
            </a:extLst>
          </p:cNvPr>
          <p:cNvSpPr/>
          <p:nvPr/>
        </p:nvSpPr>
        <p:spPr>
          <a:xfrm>
            <a:off x="3026003" y="2786835"/>
            <a:ext cx="11130831" cy="4384956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  <a:gd name="connsiteX0" fmla="*/ 0 w 7319819"/>
              <a:gd name="connsiteY0" fmla="*/ 1455225 h 1455225"/>
              <a:gd name="connsiteX1" fmla="*/ 958022 w 7319819"/>
              <a:gd name="connsiteY1" fmla="*/ 0 h 1455225"/>
              <a:gd name="connsiteX2" fmla="*/ 7319819 w 7319819"/>
              <a:gd name="connsiteY2" fmla="*/ 14353 h 1455225"/>
              <a:gd name="connsiteX3" fmla="*/ 6188364 w 7319819"/>
              <a:gd name="connsiteY3" fmla="*/ 1455225 h 1455225"/>
              <a:gd name="connsiteX4" fmla="*/ 0 w 7319819"/>
              <a:gd name="connsiteY4" fmla="*/ 1455225 h 1455225"/>
              <a:gd name="connsiteX0" fmla="*/ 0 w 7319819"/>
              <a:gd name="connsiteY0" fmla="*/ 1459345 h 1459345"/>
              <a:gd name="connsiteX1" fmla="*/ 8994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8994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393FC-0392-4759-BF2A-23B51DEFD03F}"/>
              </a:ext>
            </a:extLst>
          </p:cNvPr>
          <p:cNvSpPr txBox="1"/>
          <p:nvPr/>
        </p:nvSpPr>
        <p:spPr>
          <a:xfrm>
            <a:off x="4394085" y="2867330"/>
            <a:ext cx="8173728" cy="335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Создание мобильного приложения для студентов и преподавателей со следующим  функционалом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:</a:t>
            </a:r>
          </a:p>
          <a:p>
            <a:pPr indent="269875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Просмотр расписания</a:t>
            </a:r>
          </a:p>
          <a:p>
            <a:pPr indent="269875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Получение ссылок на учебные материалы</a:t>
            </a:r>
          </a:p>
          <a:p>
            <a:pPr indent="269875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Использование генеративных моделей ИИ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C8C95E4-2D46-478F-A9B5-066F1AE0B492}"/>
              </a:ext>
            </a:extLst>
          </p:cNvPr>
          <p:cNvSpPr/>
          <p:nvPr/>
        </p:nvSpPr>
        <p:spPr>
          <a:xfrm>
            <a:off x="4531620" y="4626521"/>
            <a:ext cx="103695" cy="493648"/>
          </a:xfrm>
          <a:prstGeom prst="rect">
            <a:avLst/>
          </a:prstGeom>
          <a:solidFill>
            <a:srgbClr val="ECB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B02FCB2-383E-416E-B08A-E29995B1C8F3}"/>
              </a:ext>
            </a:extLst>
          </p:cNvPr>
          <p:cNvSpPr/>
          <p:nvPr/>
        </p:nvSpPr>
        <p:spPr>
          <a:xfrm>
            <a:off x="4531620" y="5174969"/>
            <a:ext cx="103695" cy="493648"/>
          </a:xfrm>
          <a:prstGeom prst="rect">
            <a:avLst/>
          </a:prstGeom>
          <a:solidFill>
            <a:srgbClr val="ECB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FA0354E-D091-4C24-B6AC-103D923778CD}"/>
              </a:ext>
            </a:extLst>
          </p:cNvPr>
          <p:cNvSpPr/>
          <p:nvPr/>
        </p:nvSpPr>
        <p:spPr>
          <a:xfrm>
            <a:off x="4531620" y="5733487"/>
            <a:ext cx="103695" cy="493648"/>
          </a:xfrm>
          <a:prstGeom prst="rect">
            <a:avLst/>
          </a:prstGeom>
          <a:solidFill>
            <a:srgbClr val="ECB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5E1A06B-7C8C-4D36-8B63-6416F6F4E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31" y="109936"/>
            <a:ext cx="781816" cy="10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4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BA78D-1593-4C8A-A0D0-3699B1CA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720E5-7E50-468D-A473-524939D8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59D594-001B-406A-A23C-EB6B4B9A2B44}"/>
              </a:ext>
            </a:extLst>
          </p:cNvPr>
          <p:cNvSpPr/>
          <p:nvPr/>
        </p:nvSpPr>
        <p:spPr>
          <a:xfrm>
            <a:off x="0" y="0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EC88DC-DFF1-4301-9819-3D54B0D5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1" y="2610454"/>
            <a:ext cx="2613550" cy="2613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70AE5-F04A-499E-A62B-812B0F4F83E1}"/>
              </a:ext>
            </a:extLst>
          </p:cNvPr>
          <p:cNvSpPr txBox="1"/>
          <p:nvPr/>
        </p:nvSpPr>
        <p:spPr>
          <a:xfrm>
            <a:off x="0" y="1591788"/>
            <a:ext cx="64603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Актуальность</a:t>
            </a:r>
            <a:endParaRPr lang="en-US" sz="6000" b="1" spc="3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Трапеция 28">
            <a:extLst>
              <a:ext uri="{FF2B5EF4-FFF2-40B4-BE49-F238E27FC236}">
                <a16:creationId xmlns:a16="http://schemas.microsoft.com/office/drawing/2014/main" id="{F1A2D169-3C50-4289-9B07-4517D2B314A0}"/>
              </a:ext>
            </a:extLst>
          </p:cNvPr>
          <p:cNvSpPr/>
          <p:nvPr/>
        </p:nvSpPr>
        <p:spPr>
          <a:xfrm>
            <a:off x="-526472" y="-81666"/>
            <a:ext cx="7319819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CD0DE-8A41-40E3-93C1-89482285F30F}"/>
              </a:ext>
            </a:extLst>
          </p:cNvPr>
          <p:cNvSpPr txBox="1"/>
          <p:nvPr/>
        </p:nvSpPr>
        <p:spPr>
          <a:xfrm>
            <a:off x="191577" y="178501"/>
            <a:ext cx="878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03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// 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О проекте</a:t>
            </a:r>
          </a:p>
        </p:txBody>
      </p:sp>
      <p:sp>
        <p:nvSpPr>
          <p:cNvPr id="12" name="Трапеция 28">
            <a:extLst>
              <a:ext uri="{FF2B5EF4-FFF2-40B4-BE49-F238E27FC236}">
                <a16:creationId xmlns:a16="http://schemas.microsoft.com/office/drawing/2014/main" id="{613B543E-F9F6-42A8-9D27-2E5D8FFC3F20}"/>
              </a:ext>
            </a:extLst>
          </p:cNvPr>
          <p:cNvSpPr/>
          <p:nvPr/>
        </p:nvSpPr>
        <p:spPr>
          <a:xfrm>
            <a:off x="3230185" y="3900221"/>
            <a:ext cx="10926650" cy="3271569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  <a:gd name="connsiteX0" fmla="*/ 0 w 7319819"/>
              <a:gd name="connsiteY0" fmla="*/ 1455225 h 1455225"/>
              <a:gd name="connsiteX1" fmla="*/ 958022 w 7319819"/>
              <a:gd name="connsiteY1" fmla="*/ 0 h 1455225"/>
              <a:gd name="connsiteX2" fmla="*/ 7319819 w 7319819"/>
              <a:gd name="connsiteY2" fmla="*/ 14353 h 1455225"/>
              <a:gd name="connsiteX3" fmla="*/ 6188364 w 7319819"/>
              <a:gd name="connsiteY3" fmla="*/ 1455225 h 1455225"/>
              <a:gd name="connsiteX4" fmla="*/ 0 w 7319819"/>
              <a:gd name="connsiteY4" fmla="*/ 1455225 h 1455225"/>
              <a:gd name="connsiteX0" fmla="*/ 0 w 7319819"/>
              <a:gd name="connsiteY0" fmla="*/ 1459345 h 1459345"/>
              <a:gd name="connsiteX1" fmla="*/ 8994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8994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705A58C-83D8-4055-A27D-B2A9DBF99156}"/>
              </a:ext>
            </a:extLst>
          </p:cNvPr>
          <p:cNvSpPr/>
          <p:nvPr/>
        </p:nvSpPr>
        <p:spPr>
          <a:xfrm>
            <a:off x="4583468" y="3959437"/>
            <a:ext cx="6645797" cy="224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Актуальность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 данного проекта обусловлена тем, что студенты нуждаются в </a:t>
            </a:r>
            <a:r>
              <a:rPr lang="ru-RU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удобном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 представлении информации, необходимой для учебы.</a:t>
            </a:r>
            <a:endParaRPr lang="ru-RU" sz="2400" dirty="0">
              <a:solidFill>
                <a:schemeClr val="bg1"/>
              </a:solidFill>
              <a:effectLst/>
              <a:latin typeface="SF Pro Text" panose="00000500000000000000" pitchFamily="2" charset="0"/>
              <a:ea typeface="SF Pro Text" panose="000005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63D834-9739-4311-8774-F7058FDF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31" y="109936"/>
            <a:ext cx="781816" cy="10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0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B94D2-9749-4420-AE24-B57B3218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626E-E36D-48F6-97D8-3045E3F5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AAA7DD-5712-4EF6-8E13-E904BEB732FE}"/>
              </a:ext>
            </a:extLst>
          </p:cNvPr>
          <p:cNvSpPr/>
          <p:nvPr/>
        </p:nvSpPr>
        <p:spPr>
          <a:xfrm>
            <a:off x="-286327" y="0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06031-93B0-4A15-B081-D3CBE4717672}"/>
              </a:ext>
            </a:extLst>
          </p:cNvPr>
          <p:cNvSpPr txBox="1"/>
          <p:nvPr/>
        </p:nvSpPr>
        <p:spPr>
          <a:xfrm>
            <a:off x="0" y="1564303"/>
            <a:ext cx="64603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Удобно</a:t>
            </a:r>
            <a:r>
              <a:rPr lang="en-US" sz="60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?</a:t>
            </a:r>
            <a:br>
              <a:rPr lang="en-US" sz="60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</a:br>
            <a:r>
              <a:rPr lang="en-US" sz="60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- </a:t>
            </a:r>
            <a:r>
              <a:rPr lang="ru-RU" sz="60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Едва ли.</a:t>
            </a:r>
            <a:endParaRPr lang="en-US" sz="6000" b="1" spc="3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0A56082-51F7-41B5-8C57-6812EBBA1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31" y="109936"/>
            <a:ext cx="781816" cy="10909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0C3560-0679-431F-9202-27906407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2" y="4549439"/>
            <a:ext cx="6667381" cy="1709190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13" name="Трапеция 28">
            <a:extLst>
              <a:ext uri="{FF2B5EF4-FFF2-40B4-BE49-F238E27FC236}">
                <a16:creationId xmlns:a16="http://schemas.microsoft.com/office/drawing/2014/main" id="{983AAA8A-8676-4B5A-9630-96EC8CCDEF20}"/>
              </a:ext>
            </a:extLst>
          </p:cNvPr>
          <p:cNvSpPr/>
          <p:nvPr/>
        </p:nvSpPr>
        <p:spPr>
          <a:xfrm>
            <a:off x="7591425" y="5715109"/>
            <a:ext cx="7863990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Трапеция 28">
            <a:extLst>
              <a:ext uri="{FF2B5EF4-FFF2-40B4-BE49-F238E27FC236}">
                <a16:creationId xmlns:a16="http://schemas.microsoft.com/office/drawing/2014/main" id="{61A2B5BE-7C42-401E-B5C1-FDF00EDD73EF}"/>
              </a:ext>
            </a:extLst>
          </p:cNvPr>
          <p:cNvSpPr/>
          <p:nvPr/>
        </p:nvSpPr>
        <p:spPr>
          <a:xfrm>
            <a:off x="-628072" y="-81666"/>
            <a:ext cx="10800772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949BF-8B32-4945-808E-E3E329CBE457}"/>
              </a:ext>
            </a:extLst>
          </p:cNvPr>
          <p:cNvSpPr txBox="1"/>
          <p:nvPr/>
        </p:nvSpPr>
        <p:spPr>
          <a:xfrm>
            <a:off x="191577" y="178501"/>
            <a:ext cx="878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04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// 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Как родилась идея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4C33FEF-ADCB-413B-8182-476DD45D2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869" y="1521326"/>
            <a:ext cx="5191295" cy="46836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49829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0CDB2-13D3-4A15-9E77-52D85CFA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068FD5-2F4B-4663-8886-AEB81ED56798}"/>
              </a:ext>
            </a:extLst>
          </p:cNvPr>
          <p:cNvSpPr/>
          <p:nvPr/>
        </p:nvSpPr>
        <p:spPr>
          <a:xfrm>
            <a:off x="-286327" y="0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0C724F-91DA-4ADA-9821-8CAF51152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31" y="109936"/>
            <a:ext cx="781816" cy="1090906"/>
          </a:xfrm>
          <a:prstGeom prst="rect">
            <a:avLst/>
          </a:prstGeom>
        </p:spPr>
      </p:pic>
      <p:sp>
        <p:nvSpPr>
          <p:cNvPr id="6" name="Трапеция 28">
            <a:extLst>
              <a:ext uri="{FF2B5EF4-FFF2-40B4-BE49-F238E27FC236}">
                <a16:creationId xmlns:a16="http://schemas.microsoft.com/office/drawing/2014/main" id="{2562F7F0-6273-4E40-86F8-DE4F9D22CF4E}"/>
              </a:ext>
            </a:extLst>
          </p:cNvPr>
          <p:cNvSpPr/>
          <p:nvPr/>
        </p:nvSpPr>
        <p:spPr>
          <a:xfrm>
            <a:off x="-628072" y="-81666"/>
            <a:ext cx="10800772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2AFC-42F9-4FC7-81F1-BF82A51030EE}"/>
              </a:ext>
            </a:extLst>
          </p:cNvPr>
          <p:cNvSpPr txBox="1"/>
          <p:nvPr/>
        </p:nvSpPr>
        <p:spPr>
          <a:xfrm>
            <a:off x="191577" y="178501"/>
            <a:ext cx="878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0</a:t>
            </a:r>
            <a:r>
              <a:rPr lang="en-US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?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// 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Опрос студентов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09FF81A7-EE19-4EF7-AAA3-3392A7281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119168"/>
              </p:ext>
            </p:extLst>
          </p:nvPr>
        </p:nvGraphicFramePr>
        <p:xfrm>
          <a:off x="6794500" y="1926520"/>
          <a:ext cx="53975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Трапеция 28">
            <a:extLst>
              <a:ext uri="{FF2B5EF4-FFF2-40B4-BE49-F238E27FC236}">
                <a16:creationId xmlns:a16="http://schemas.microsoft.com/office/drawing/2014/main" id="{772C7C04-0371-456E-8A8C-68E5CB28CACD}"/>
              </a:ext>
            </a:extLst>
          </p:cNvPr>
          <p:cNvSpPr/>
          <p:nvPr/>
        </p:nvSpPr>
        <p:spPr>
          <a:xfrm>
            <a:off x="-4941744" y="2416365"/>
            <a:ext cx="12739543" cy="334943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69165-08AE-408B-8D96-C708B931BB7E}"/>
              </a:ext>
            </a:extLst>
          </p:cNvPr>
          <p:cNvSpPr txBox="1"/>
          <p:nvPr/>
        </p:nvSpPr>
        <p:spPr>
          <a:xfrm>
            <a:off x="0" y="2794000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Был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проведён опрос среди … студентов, который показал, что … студентов нужны следующие функции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: …</a:t>
            </a:r>
            <a:endParaRPr lang="ru-RU" sz="24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206C1-9D05-4AEE-9748-45DEA143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5BA9A9-9E94-4DAA-BECF-C7F997F065E1}"/>
              </a:ext>
            </a:extLst>
          </p:cNvPr>
          <p:cNvSpPr/>
          <p:nvPr/>
        </p:nvSpPr>
        <p:spPr>
          <a:xfrm>
            <a:off x="-273627" y="0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Трапеция 28">
            <a:extLst>
              <a:ext uri="{FF2B5EF4-FFF2-40B4-BE49-F238E27FC236}">
                <a16:creationId xmlns:a16="http://schemas.microsoft.com/office/drawing/2014/main" id="{276B46C4-8C2A-4159-96B2-4D384F9C5837}"/>
              </a:ext>
            </a:extLst>
          </p:cNvPr>
          <p:cNvSpPr/>
          <p:nvPr/>
        </p:nvSpPr>
        <p:spPr>
          <a:xfrm>
            <a:off x="-628072" y="-81666"/>
            <a:ext cx="10800772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8988B-527F-4C90-BDAC-F764F75D4867}"/>
              </a:ext>
            </a:extLst>
          </p:cNvPr>
          <p:cNvSpPr txBox="1"/>
          <p:nvPr/>
        </p:nvSpPr>
        <p:spPr>
          <a:xfrm>
            <a:off x="191577" y="178501"/>
            <a:ext cx="878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05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// 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Этапы разработки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29D3FB-21BD-4B15-8FD9-1DF0AA300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31" y="109936"/>
            <a:ext cx="781816" cy="109090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45DFB1-57CB-4178-8825-472143A3DBEF}"/>
              </a:ext>
            </a:extLst>
          </p:cNvPr>
          <p:cNvSpPr/>
          <p:nvPr/>
        </p:nvSpPr>
        <p:spPr>
          <a:xfrm>
            <a:off x="-273627" y="1366135"/>
            <a:ext cx="8782627" cy="5773574"/>
          </a:xfrm>
          <a:custGeom>
            <a:avLst/>
            <a:gdLst>
              <a:gd name="connsiteX0" fmla="*/ 0 w 6382327"/>
              <a:gd name="connsiteY0" fmla="*/ 0 h 5773574"/>
              <a:gd name="connsiteX1" fmla="*/ 6382327 w 6382327"/>
              <a:gd name="connsiteY1" fmla="*/ 0 h 5773574"/>
              <a:gd name="connsiteX2" fmla="*/ 6382327 w 6382327"/>
              <a:gd name="connsiteY2" fmla="*/ 5773574 h 5773574"/>
              <a:gd name="connsiteX3" fmla="*/ 0 w 6382327"/>
              <a:gd name="connsiteY3" fmla="*/ 5773574 h 5773574"/>
              <a:gd name="connsiteX4" fmla="*/ 0 w 6382327"/>
              <a:gd name="connsiteY4" fmla="*/ 0 h 5773574"/>
              <a:gd name="connsiteX0" fmla="*/ 0 w 6382327"/>
              <a:gd name="connsiteY0" fmla="*/ 0 h 5798974"/>
              <a:gd name="connsiteX1" fmla="*/ 6382327 w 6382327"/>
              <a:gd name="connsiteY1" fmla="*/ 0 h 5798974"/>
              <a:gd name="connsiteX2" fmla="*/ 5328227 w 6382327"/>
              <a:gd name="connsiteY2" fmla="*/ 5798974 h 5798974"/>
              <a:gd name="connsiteX3" fmla="*/ 0 w 6382327"/>
              <a:gd name="connsiteY3" fmla="*/ 5773574 h 5798974"/>
              <a:gd name="connsiteX4" fmla="*/ 0 w 6382327"/>
              <a:gd name="connsiteY4" fmla="*/ 0 h 5798974"/>
              <a:gd name="connsiteX0" fmla="*/ 0 w 8782627"/>
              <a:gd name="connsiteY0" fmla="*/ 0 h 5798974"/>
              <a:gd name="connsiteX1" fmla="*/ 8782627 w 8782627"/>
              <a:gd name="connsiteY1" fmla="*/ 0 h 5798974"/>
              <a:gd name="connsiteX2" fmla="*/ 5328227 w 8782627"/>
              <a:gd name="connsiteY2" fmla="*/ 5798974 h 5798974"/>
              <a:gd name="connsiteX3" fmla="*/ 0 w 8782627"/>
              <a:gd name="connsiteY3" fmla="*/ 5773574 h 5798974"/>
              <a:gd name="connsiteX4" fmla="*/ 0 w 8782627"/>
              <a:gd name="connsiteY4" fmla="*/ 0 h 5798974"/>
              <a:gd name="connsiteX0" fmla="*/ 0 w 8782627"/>
              <a:gd name="connsiteY0" fmla="*/ 0 h 5786274"/>
              <a:gd name="connsiteX1" fmla="*/ 8782627 w 8782627"/>
              <a:gd name="connsiteY1" fmla="*/ 0 h 5786274"/>
              <a:gd name="connsiteX2" fmla="*/ 4807527 w 8782627"/>
              <a:gd name="connsiteY2" fmla="*/ 5786274 h 5786274"/>
              <a:gd name="connsiteX3" fmla="*/ 0 w 8782627"/>
              <a:gd name="connsiteY3" fmla="*/ 5773574 h 5786274"/>
              <a:gd name="connsiteX4" fmla="*/ 0 w 8782627"/>
              <a:gd name="connsiteY4" fmla="*/ 0 h 5786274"/>
              <a:gd name="connsiteX0" fmla="*/ 0 w 8782627"/>
              <a:gd name="connsiteY0" fmla="*/ 0 h 5786274"/>
              <a:gd name="connsiteX1" fmla="*/ 8782627 w 8782627"/>
              <a:gd name="connsiteY1" fmla="*/ 0 h 5786274"/>
              <a:gd name="connsiteX2" fmla="*/ 4312227 w 8782627"/>
              <a:gd name="connsiteY2" fmla="*/ 5786274 h 5786274"/>
              <a:gd name="connsiteX3" fmla="*/ 0 w 8782627"/>
              <a:gd name="connsiteY3" fmla="*/ 5773574 h 5786274"/>
              <a:gd name="connsiteX4" fmla="*/ 0 w 8782627"/>
              <a:gd name="connsiteY4" fmla="*/ 0 h 5786274"/>
              <a:gd name="connsiteX0" fmla="*/ 0 w 8782627"/>
              <a:gd name="connsiteY0" fmla="*/ 0 h 5773574"/>
              <a:gd name="connsiteX1" fmla="*/ 8782627 w 8782627"/>
              <a:gd name="connsiteY1" fmla="*/ 0 h 5773574"/>
              <a:gd name="connsiteX2" fmla="*/ 3461327 w 8782627"/>
              <a:gd name="connsiteY2" fmla="*/ 5760874 h 5773574"/>
              <a:gd name="connsiteX3" fmla="*/ 0 w 8782627"/>
              <a:gd name="connsiteY3" fmla="*/ 5773574 h 5773574"/>
              <a:gd name="connsiteX4" fmla="*/ 0 w 8782627"/>
              <a:gd name="connsiteY4" fmla="*/ 0 h 5773574"/>
              <a:gd name="connsiteX0" fmla="*/ 0 w 8782627"/>
              <a:gd name="connsiteY0" fmla="*/ 0 h 5773574"/>
              <a:gd name="connsiteX1" fmla="*/ 8782627 w 8782627"/>
              <a:gd name="connsiteY1" fmla="*/ 0 h 5773574"/>
              <a:gd name="connsiteX2" fmla="*/ 3093027 w 8782627"/>
              <a:gd name="connsiteY2" fmla="*/ 5773574 h 5773574"/>
              <a:gd name="connsiteX3" fmla="*/ 0 w 8782627"/>
              <a:gd name="connsiteY3" fmla="*/ 5773574 h 5773574"/>
              <a:gd name="connsiteX4" fmla="*/ 0 w 8782627"/>
              <a:gd name="connsiteY4" fmla="*/ 0 h 5773574"/>
              <a:gd name="connsiteX0" fmla="*/ 0 w 8782627"/>
              <a:gd name="connsiteY0" fmla="*/ 0 h 5773574"/>
              <a:gd name="connsiteX1" fmla="*/ 8782627 w 8782627"/>
              <a:gd name="connsiteY1" fmla="*/ 0 h 5773574"/>
              <a:gd name="connsiteX2" fmla="*/ 2877127 w 8782627"/>
              <a:gd name="connsiteY2" fmla="*/ 5760874 h 5773574"/>
              <a:gd name="connsiteX3" fmla="*/ 0 w 8782627"/>
              <a:gd name="connsiteY3" fmla="*/ 5773574 h 5773574"/>
              <a:gd name="connsiteX4" fmla="*/ 0 w 8782627"/>
              <a:gd name="connsiteY4" fmla="*/ 0 h 57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627" h="5773574">
                <a:moveTo>
                  <a:pt x="0" y="0"/>
                </a:moveTo>
                <a:lnTo>
                  <a:pt x="8782627" y="0"/>
                </a:lnTo>
                <a:lnTo>
                  <a:pt x="2877127" y="5760874"/>
                </a:lnTo>
                <a:lnTo>
                  <a:pt x="0" y="5773574"/>
                </a:lnTo>
                <a:lnTo>
                  <a:pt x="0" y="0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70B2A-1763-407C-81EC-6D887FF2E87F}"/>
              </a:ext>
            </a:extLst>
          </p:cNvPr>
          <p:cNvSpPr txBox="1"/>
          <p:nvPr/>
        </p:nvSpPr>
        <p:spPr>
          <a:xfrm>
            <a:off x="191577" y="1841989"/>
            <a:ext cx="5675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Исследование и анализ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Проектирование 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Проектирование </a:t>
            </a:r>
            <a:r>
              <a:rPr lang="en-US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frontend</a:t>
            </a:r>
            <a:endParaRPr lang="ru-RU" sz="24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Разработка и программирование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Тестирование и отладка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Релиз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Поддержка и обновление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FDA329F-CE88-4D1C-A2E6-0A12E294D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72" y="3851428"/>
            <a:ext cx="2986637" cy="298663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F29D29-0C46-4ED5-8B32-FF74A9F74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72" y="1424848"/>
            <a:ext cx="2875253" cy="28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7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99B2D-8147-45A2-9CA3-2F9562F3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BDD4ED-F27C-4CE6-AFD9-0DBEF4B0AC79}"/>
              </a:ext>
            </a:extLst>
          </p:cNvPr>
          <p:cNvSpPr/>
          <p:nvPr/>
        </p:nvSpPr>
        <p:spPr>
          <a:xfrm>
            <a:off x="-269264" y="-1"/>
            <a:ext cx="12478327" cy="7139709"/>
          </a:xfrm>
          <a:prstGeom prst="rect">
            <a:avLst/>
          </a:prstGeom>
          <a:solidFill>
            <a:srgbClr val="4A92FE"/>
          </a:solidFill>
          <a:ln>
            <a:solidFill>
              <a:srgbClr val="4A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Трапеция 28">
            <a:extLst>
              <a:ext uri="{FF2B5EF4-FFF2-40B4-BE49-F238E27FC236}">
                <a16:creationId xmlns:a16="http://schemas.microsoft.com/office/drawing/2014/main" id="{584588A4-63C7-4966-A2E6-8FA6BB05CFCD}"/>
              </a:ext>
            </a:extLst>
          </p:cNvPr>
          <p:cNvSpPr/>
          <p:nvPr/>
        </p:nvSpPr>
        <p:spPr>
          <a:xfrm>
            <a:off x="-628072" y="-81666"/>
            <a:ext cx="11473872" cy="1459345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36393B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F9B72-405E-49AC-A424-6C29539C6FD5}"/>
              </a:ext>
            </a:extLst>
          </p:cNvPr>
          <p:cNvSpPr txBox="1"/>
          <p:nvPr/>
        </p:nvSpPr>
        <p:spPr>
          <a:xfrm>
            <a:off x="191576" y="178501"/>
            <a:ext cx="948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0</a:t>
            </a:r>
            <a:r>
              <a:rPr lang="en-US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6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// Frontend </a:t>
            </a:r>
            <a:r>
              <a:rPr lang="ru-RU" sz="4800" b="1" spc="3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разработка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DD93BD-2283-4AA6-BEEB-5B4B12B2C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31" y="109936"/>
            <a:ext cx="781816" cy="1090906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0E39CF46-24F0-4F7C-803F-BACE517A4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" y="1699660"/>
            <a:ext cx="1587103" cy="158710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A6A355-C383-4E0B-B089-348355CA884F}"/>
              </a:ext>
            </a:extLst>
          </p:cNvPr>
          <p:cNvSpPr txBox="1"/>
          <p:nvPr/>
        </p:nvSpPr>
        <p:spPr>
          <a:xfrm>
            <a:off x="3561631" y="3581267"/>
            <a:ext cx="222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pace Text Bold" panose="00000800000000000000" pitchFamily="50" charset="0"/>
                <a:ea typeface="SF Pro Text" panose="00000500000000000000" pitchFamily="2" charset="0"/>
              </a:rPr>
              <a:t>Jetpack</a:t>
            </a:r>
            <a:br>
              <a:rPr lang="en-US" sz="3600" dirty="0">
                <a:solidFill>
                  <a:schemeClr val="bg1"/>
                </a:solidFill>
                <a:latin typeface="Space Text Bold" panose="00000800000000000000" pitchFamily="50" charset="0"/>
                <a:ea typeface="SF Pro Text" panose="00000500000000000000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Space Text Bold" panose="00000800000000000000" pitchFamily="50" charset="0"/>
                <a:ea typeface="SF Pro Text" panose="00000500000000000000" pitchFamily="2" charset="0"/>
              </a:rPr>
              <a:t>Compose</a:t>
            </a:r>
            <a:endParaRPr lang="ru-RU" sz="36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1" name="Знак ''плюс'' 10">
            <a:extLst>
              <a:ext uri="{FF2B5EF4-FFF2-40B4-BE49-F238E27FC236}">
                <a16:creationId xmlns:a16="http://schemas.microsoft.com/office/drawing/2014/main" id="{84D1B786-C132-4F3D-87E8-6C40F45A5BC2}"/>
              </a:ext>
            </a:extLst>
          </p:cNvPr>
          <p:cNvSpPr/>
          <p:nvPr/>
        </p:nvSpPr>
        <p:spPr>
          <a:xfrm>
            <a:off x="2053257" y="1776270"/>
            <a:ext cx="1478518" cy="1433884"/>
          </a:xfrm>
          <a:prstGeom prst="mathPlus">
            <a:avLst/>
          </a:prstGeom>
          <a:solidFill>
            <a:srgbClr val="36393B"/>
          </a:solidFill>
          <a:ln>
            <a:solidFill>
              <a:srgbClr val="ECB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463D666-CAE8-4F2E-A981-4150CB3A2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32" y="1319499"/>
            <a:ext cx="2234131" cy="2416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FE8BD8-72BF-4943-A625-F87E9754A4EF}"/>
              </a:ext>
            </a:extLst>
          </p:cNvPr>
          <p:cNvSpPr txBox="1"/>
          <p:nvPr/>
        </p:nvSpPr>
        <p:spPr>
          <a:xfrm>
            <a:off x="267176" y="3581267"/>
            <a:ext cx="19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pace Text Bold" panose="00000800000000000000" pitchFamily="50" charset="0"/>
                <a:ea typeface="SF Pro Text" panose="00000500000000000000" pitchFamily="2" charset="0"/>
              </a:rPr>
              <a:t>Kotlin</a:t>
            </a:r>
            <a:endParaRPr lang="ru-RU" sz="36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8" name="Трапеция 28">
            <a:extLst>
              <a:ext uri="{FF2B5EF4-FFF2-40B4-BE49-F238E27FC236}">
                <a16:creationId xmlns:a16="http://schemas.microsoft.com/office/drawing/2014/main" id="{FF86AFA0-8829-4787-B96D-4DB1C9001AC8}"/>
              </a:ext>
            </a:extLst>
          </p:cNvPr>
          <p:cNvSpPr/>
          <p:nvPr/>
        </p:nvSpPr>
        <p:spPr>
          <a:xfrm>
            <a:off x="-1316008" y="5538501"/>
            <a:ext cx="11473872" cy="1643998"/>
          </a:xfrm>
          <a:custGeom>
            <a:avLst/>
            <a:gdLst>
              <a:gd name="connsiteX0" fmla="*/ 0 w 6871855"/>
              <a:gd name="connsiteY0" fmla="*/ 1459345 h 1459345"/>
              <a:gd name="connsiteX1" fmla="*/ 364836 w 6871855"/>
              <a:gd name="connsiteY1" fmla="*/ 0 h 1459345"/>
              <a:gd name="connsiteX2" fmla="*/ 6507019 w 6871855"/>
              <a:gd name="connsiteY2" fmla="*/ 0 h 1459345"/>
              <a:gd name="connsiteX3" fmla="*/ 6871855 w 6871855"/>
              <a:gd name="connsiteY3" fmla="*/ 1459345 h 1459345"/>
              <a:gd name="connsiteX4" fmla="*/ 0 w 6871855"/>
              <a:gd name="connsiteY4" fmla="*/ 1459345 h 14593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871855 w 7698509"/>
              <a:gd name="connsiteY3" fmla="*/ 1560945 h 1560945"/>
              <a:gd name="connsiteX4" fmla="*/ 0 w 7698509"/>
              <a:gd name="connsiteY4" fmla="*/ 1560945 h 1560945"/>
              <a:gd name="connsiteX0" fmla="*/ 0 w 7698509"/>
              <a:gd name="connsiteY0" fmla="*/ 1560945 h 1560945"/>
              <a:gd name="connsiteX1" fmla="*/ 364836 w 7698509"/>
              <a:gd name="connsiteY1" fmla="*/ 101600 h 1560945"/>
              <a:gd name="connsiteX2" fmla="*/ 7698509 w 7698509"/>
              <a:gd name="connsiteY2" fmla="*/ 0 h 1560945"/>
              <a:gd name="connsiteX3" fmla="*/ 6188364 w 7698509"/>
              <a:gd name="connsiteY3" fmla="*/ 1560945 h 1560945"/>
              <a:gd name="connsiteX4" fmla="*/ 0 w 7698509"/>
              <a:gd name="connsiteY4" fmla="*/ 1560945 h 1560945"/>
              <a:gd name="connsiteX0" fmla="*/ 0 w 7319819"/>
              <a:gd name="connsiteY0" fmla="*/ 1459345 h 1459345"/>
              <a:gd name="connsiteX1" fmla="*/ 364836 w 7319819"/>
              <a:gd name="connsiteY1" fmla="*/ 0 h 1459345"/>
              <a:gd name="connsiteX2" fmla="*/ 7319819 w 7319819"/>
              <a:gd name="connsiteY2" fmla="*/ 18473 h 1459345"/>
              <a:gd name="connsiteX3" fmla="*/ 6188364 w 7319819"/>
              <a:gd name="connsiteY3" fmla="*/ 1459345 h 1459345"/>
              <a:gd name="connsiteX4" fmla="*/ 0 w 7319819"/>
              <a:gd name="connsiteY4" fmla="*/ 1459345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819" h="1459345">
                <a:moveTo>
                  <a:pt x="0" y="1459345"/>
                </a:moveTo>
                <a:lnTo>
                  <a:pt x="364836" y="0"/>
                </a:lnTo>
                <a:lnTo>
                  <a:pt x="7319819" y="18473"/>
                </a:lnTo>
                <a:lnTo>
                  <a:pt x="6188364" y="1459345"/>
                </a:lnTo>
                <a:lnTo>
                  <a:pt x="0" y="1459345"/>
                </a:lnTo>
                <a:close/>
              </a:path>
            </a:pathLst>
          </a:custGeom>
          <a:solidFill>
            <a:srgbClr val="1E1F22"/>
          </a:solidFill>
          <a:ln>
            <a:solidFill>
              <a:srgbClr val="363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CC9AC0A8-1ECB-4B74-A046-AB2C01295FF0}"/>
              </a:ext>
            </a:extLst>
          </p:cNvPr>
          <p:cNvSpPr/>
          <p:nvPr/>
        </p:nvSpPr>
        <p:spPr>
          <a:xfrm>
            <a:off x="5778942" y="2669826"/>
            <a:ext cx="7087718" cy="5615809"/>
          </a:xfrm>
          <a:custGeom>
            <a:avLst/>
            <a:gdLst>
              <a:gd name="connsiteX0" fmla="*/ 0 w 6569919"/>
              <a:gd name="connsiteY0" fmla="*/ 3162300 h 6324600"/>
              <a:gd name="connsiteX1" fmla="*/ 3284960 w 6569919"/>
              <a:gd name="connsiteY1" fmla="*/ 0 h 6324600"/>
              <a:gd name="connsiteX2" fmla="*/ 6569920 w 6569919"/>
              <a:gd name="connsiteY2" fmla="*/ 3162300 h 6324600"/>
              <a:gd name="connsiteX3" fmla="*/ 3284960 w 6569919"/>
              <a:gd name="connsiteY3" fmla="*/ 6324600 h 6324600"/>
              <a:gd name="connsiteX4" fmla="*/ 0 w 6569919"/>
              <a:gd name="connsiteY4" fmla="*/ 3162300 h 6324600"/>
              <a:gd name="connsiteX0" fmla="*/ 0 w 7004177"/>
              <a:gd name="connsiteY0" fmla="*/ 3162300 h 6421926"/>
              <a:gd name="connsiteX1" fmla="*/ 3284960 w 7004177"/>
              <a:gd name="connsiteY1" fmla="*/ 0 h 6421926"/>
              <a:gd name="connsiteX2" fmla="*/ 6569920 w 7004177"/>
              <a:gd name="connsiteY2" fmla="*/ 3162300 h 6421926"/>
              <a:gd name="connsiteX3" fmla="*/ 6671112 w 7004177"/>
              <a:gd name="connsiteY3" fmla="*/ 5392991 h 6421926"/>
              <a:gd name="connsiteX4" fmla="*/ 3284960 w 7004177"/>
              <a:gd name="connsiteY4" fmla="*/ 6324600 h 6421926"/>
              <a:gd name="connsiteX5" fmla="*/ 0 w 7004177"/>
              <a:gd name="connsiteY5" fmla="*/ 3162300 h 6421926"/>
              <a:gd name="connsiteX0" fmla="*/ 0 w 6918782"/>
              <a:gd name="connsiteY0" fmla="*/ 3212610 h 6472236"/>
              <a:gd name="connsiteX1" fmla="*/ 3284960 w 6918782"/>
              <a:gd name="connsiteY1" fmla="*/ 50310 h 6472236"/>
              <a:gd name="connsiteX2" fmla="*/ 6658412 w 6918782"/>
              <a:gd name="connsiteY2" fmla="*/ 1404701 h 6472236"/>
              <a:gd name="connsiteX3" fmla="*/ 6569920 w 6918782"/>
              <a:gd name="connsiteY3" fmla="*/ 3212610 h 6472236"/>
              <a:gd name="connsiteX4" fmla="*/ 6671112 w 6918782"/>
              <a:gd name="connsiteY4" fmla="*/ 5443301 h 6472236"/>
              <a:gd name="connsiteX5" fmla="*/ 3284960 w 6918782"/>
              <a:gd name="connsiteY5" fmla="*/ 6374910 h 6472236"/>
              <a:gd name="connsiteX6" fmla="*/ 0 w 6918782"/>
              <a:gd name="connsiteY6" fmla="*/ 3212610 h 6472236"/>
              <a:gd name="connsiteX0" fmla="*/ 77 w 6918859"/>
              <a:gd name="connsiteY0" fmla="*/ 2541431 h 5801057"/>
              <a:gd name="connsiteX1" fmla="*/ 3196137 w 6918859"/>
              <a:gd name="connsiteY1" fmla="*/ 103031 h 5801057"/>
              <a:gd name="connsiteX2" fmla="*/ 6658489 w 6918859"/>
              <a:gd name="connsiteY2" fmla="*/ 733522 h 5801057"/>
              <a:gd name="connsiteX3" fmla="*/ 6569997 w 6918859"/>
              <a:gd name="connsiteY3" fmla="*/ 2541431 h 5801057"/>
              <a:gd name="connsiteX4" fmla="*/ 6671189 w 6918859"/>
              <a:gd name="connsiteY4" fmla="*/ 4772122 h 5801057"/>
              <a:gd name="connsiteX5" fmla="*/ 3285037 w 6918859"/>
              <a:gd name="connsiteY5" fmla="*/ 5703731 h 5801057"/>
              <a:gd name="connsiteX6" fmla="*/ 77 w 6918859"/>
              <a:gd name="connsiteY6" fmla="*/ 2541431 h 5801057"/>
              <a:gd name="connsiteX0" fmla="*/ 331216 w 7249998"/>
              <a:gd name="connsiteY0" fmla="*/ 2452409 h 5712035"/>
              <a:gd name="connsiteX1" fmla="*/ 474529 w 7249998"/>
              <a:gd name="connsiteY1" fmla="*/ 403200 h 5712035"/>
              <a:gd name="connsiteX2" fmla="*/ 3527276 w 7249998"/>
              <a:gd name="connsiteY2" fmla="*/ 14009 h 5712035"/>
              <a:gd name="connsiteX3" fmla="*/ 6989628 w 7249998"/>
              <a:gd name="connsiteY3" fmla="*/ 644500 h 5712035"/>
              <a:gd name="connsiteX4" fmla="*/ 6901136 w 7249998"/>
              <a:gd name="connsiteY4" fmla="*/ 2452409 h 5712035"/>
              <a:gd name="connsiteX5" fmla="*/ 7002328 w 7249998"/>
              <a:gd name="connsiteY5" fmla="*/ 4683100 h 5712035"/>
              <a:gd name="connsiteX6" fmla="*/ 3616176 w 7249998"/>
              <a:gd name="connsiteY6" fmla="*/ 5614709 h 5712035"/>
              <a:gd name="connsiteX7" fmla="*/ 331216 w 7249998"/>
              <a:gd name="connsiteY7" fmla="*/ 2452409 h 5712035"/>
              <a:gd name="connsiteX0" fmla="*/ 137918 w 7056700"/>
              <a:gd name="connsiteY0" fmla="*/ 2452409 h 5616018"/>
              <a:gd name="connsiteX1" fmla="*/ 281231 w 7056700"/>
              <a:gd name="connsiteY1" fmla="*/ 403200 h 5616018"/>
              <a:gd name="connsiteX2" fmla="*/ 3333978 w 7056700"/>
              <a:gd name="connsiteY2" fmla="*/ 14009 h 5616018"/>
              <a:gd name="connsiteX3" fmla="*/ 6796330 w 7056700"/>
              <a:gd name="connsiteY3" fmla="*/ 644500 h 5616018"/>
              <a:gd name="connsiteX4" fmla="*/ 6707838 w 7056700"/>
              <a:gd name="connsiteY4" fmla="*/ 2452409 h 5616018"/>
              <a:gd name="connsiteX5" fmla="*/ 6809030 w 7056700"/>
              <a:gd name="connsiteY5" fmla="*/ 4683100 h 5616018"/>
              <a:gd name="connsiteX6" fmla="*/ 3422878 w 7056700"/>
              <a:gd name="connsiteY6" fmla="*/ 5614709 h 5616018"/>
              <a:gd name="connsiteX7" fmla="*/ 293931 w 7056700"/>
              <a:gd name="connsiteY7" fmla="*/ 4822800 h 5616018"/>
              <a:gd name="connsiteX8" fmla="*/ 137918 w 7056700"/>
              <a:gd name="connsiteY8" fmla="*/ 2452409 h 5616018"/>
              <a:gd name="connsiteX0" fmla="*/ 32415 w 7154397"/>
              <a:gd name="connsiteY0" fmla="*/ 2490509 h 5616018"/>
              <a:gd name="connsiteX1" fmla="*/ 378928 w 7154397"/>
              <a:gd name="connsiteY1" fmla="*/ 403200 h 5616018"/>
              <a:gd name="connsiteX2" fmla="*/ 3431675 w 7154397"/>
              <a:gd name="connsiteY2" fmla="*/ 14009 h 5616018"/>
              <a:gd name="connsiteX3" fmla="*/ 6894027 w 7154397"/>
              <a:gd name="connsiteY3" fmla="*/ 644500 h 5616018"/>
              <a:gd name="connsiteX4" fmla="*/ 6805535 w 7154397"/>
              <a:gd name="connsiteY4" fmla="*/ 2452409 h 5616018"/>
              <a:gd name="connsiteX5" fmla="*/ 6906727 w 7154397"/>
              <a:gd name="connsiteY5" fmla="*/ 4683100 h 5616018"/>
              <a:gd name="connsiteX6" fmla="*/ 3520575 w 7154397"/>
              <a:gd name="connsiteY6" fmla="*/ 5614709 h 5616018"/>
              <a:gd name="connsiteX7" fmla="*/ 391628 w 7154397"/>
              <a:gd name="connsiteY7" fmla="*/ 4822800 h 5616018"/>
              <a:gd name="connsiteX8" fmla="*/ 32415 w 7154397"/>
              <a:gd name="connsiteY8" fmla="*/ 2490509 h 5616018"/>
              <a:gd name="connsiteX0" fmla="*/ 50460 w 7172442"/>
              <a:gd name="connsiteY0" fmla="*/ 2495566 h 5621075"/>
              <a:gd name="connsiteX1" fmla="*/ 676373 w 7172442"/>
              <a:gd name="connsiteY1" fmla="*/ 382857 h 5621075"/>
              <a:gd name="connsiteX2" fmla="*/ 3449720 w 7172442"/>
              <a:gd name="connsiteY2" fmla="*/ 19066 h 5621075"/>
              <a:gd name="connsiteX3" fmla="*/ 6912072 w 7172442"/>
              <a:gd name="connsiteY3" fmla="*/ 649557 h 5621075"/>
              <a:gd name="connsiteX4" fmla="*/ 6823580 w 7172442"/>
              <a:gd name="connsiteY4" fmla="*/ 2457466 h 5621075"/>
              <a:gd name="connsiteX5" fmla="*/ 6924772 w 7172442"/>
              <a:gd name="connsiteY5" fmla="*/ 4688157 h 5621075"/>
              <a:gd name="connsiteX6" fmla="*/ 3538620 w 7172442"/>
              <a:gd name="connsiteY6" fmla="*/ 5619766 h 5621075"/>
              <a:gd name="connsiteX7" fmla="*/ 409673 w 7172442"/>
              <a:gd name="connsiteY7" fmla="*/ 4827857 h 5621075"/>
              <a:gd name="connsiteX8" fmla="*/ 50460 w 7172442"/>
              <a:gd name="connsiteY8" fmla="*/ 2495566 h 5621075"/>
              <a:gd name="connsiteX0" fmla="*/ 181143 w 7049125"/>
              <a:gd name="connsiteY0" fmla="*/ 2520966 h 5621075"/>
              <a:gd name="connsiteX1" fmla="*/ 553056 w 7049125"/>
              <a:gd name="connsiteY1" fmla="*/ 382857 h 5621075"/>
              <a:gd name="connsiteX2" fmla="*/ 3326403 w 7049125"/>
              <a:gd name="connsiteY2" fmla="*/ 19066 h 5621075"/>
              <a:gd name="connsiteX3" fmla="*/ 6788755 w 7049125"/>
              <a:gd name="connsiteY3" fmla="*/ 649557 h 5621075"/>
              <a:gd name="connsiteX4" fmla="*/ 6700263 w 7049125"/>
              <a:gd name="connsiteY4" fmla="*/ 2457466 h 5621075"/>
              <a:gd name="connsiteX5" fmla="*/ 6801455 w 7049125"/>
              <a:gd name="connsiteY5" fmla="*/ 4688157 h 5621075"/>
              <a:gd name="connsiteX6" fmla="*/ 3415303 w 7049125"/>
              <a:gd name="connsiteY6" fmla="*/ 5619766 h 5621075"/>
              <a:gd name="connsiteX7" fmla="*/ 286356 w 7049125"/>
              <a:gd name="connsiteY7" fmla="*/ 4827857 h 5621075"/>
              <a:gd name="connsiteX8" fmla="*/ 181143 w 7049125"/>
              <a:gd name="connsiteY8" fmla="*/ 2520966 h 5621075"/>
              <a:gd name="connsiteX0" fmla="*/ 178768 w 7046750"/>
              <a:gd name="connsiteY0" fmla="*/ 2520966 h 5620493"/>
              <a:gd name="connsiteX1" fmla="*/ 550681 w 7046750"/>
              <a:gd name="connsiteY1" fmla="*/ 382857 h 5620493"/>
              <a:gd name="connsiteX2" fmla="*/ 3324028 w 7046750"/>
              <a:gd name="connsiteY2" fmla="*/ 19066 h 5620493"/>
              <a:gd name="connsiteX3" fmla="*/ 6786380 w 7046750"/>
              <a:gd name="connsiteY3" fmla="*/ 649557 h 5620493"/>
              <a:gd name="connsiteX4" fmla="*/ 6697888 w 7046750"/>
              <a:gd name="connsiteY4" fmla="*/ 2457466 h 5620493"/>
              <a:gd name="connsiteX5" fmla="*/ 6799080 w 7046750"/>
              <a:gd name="connsiteY5" fmla="*/ 4688157 h 5620493"/>
              <a:gd name="connsiteX6" fmla="*/ 3412928 w 7046750"/>
              <a:gd name="connsiteY6" fmla="*/ 5619766 h 5620493"/>
              <a:gd name="connsiteX7" fmla="*/ 283981 w 7046750"/>
              <a:gd name="connsiteY7" fmla="*/ 4827857 h 5620493"/>
              <a:gd name="connsiteX8" fmla="*/ 169682 w 7046750"/>
              <a:gd name="connsiteY8" fmla="*/ 4015058 h 5620493"/>
              <a:gd name="connsiteX9" fmla="*/ 178768 w 7046750"/>
              <a:gd name="connsiteY9" fmla="*/ 2520966 h 5620493"/>
              <a:gd name="connsiteX0" fmla="*/ 178768 w 7080862"/>
              <a:gd name="connsiteY0" fmla="*/ 2507151 h 5606678"/>
              <a:gd name="connsiteX1" fmla="*/ 550681 w 7080862"/>
              <a:gd name="connsiteY1" fmla="*/ 369042 h 5606678"/>
              <a:gd name="connsiteX2" fmla="*/ 3324028 w 7080862"/>
              <a:gd name="connsiteY2" fmla="*/ 5251 h 5606678"/>
              <a:gd name="connsiteX3" fmla="*/ 6900680 w 7080862"/>
              <a:gd name="connsiteY3" fmla="*/ 432542 h 5606678"/>
              <a:gd name="connsiteX4" fmla="*/ 6697888 w 7080862"/>
              <a:gd name="connsiteY4" fmla="*/ 2443651 h 5606678"/>
              <a:gd name="connsiteX5" fmla="*/ 6799080 w 7080862"/>
              <a:gd name="connsiteY5" fmla="*/ 4674342 h 5606678"/>
              <a:gd name="connsiteX6" fmla="*/ 3412928 w 7080862"/>
              <a:gd name="connsiteY6" fmla="*/ 5605951 h 5606678"/>
              <a:gd name="connsiteX7" fmla="*/ 283981 w 7080862"/>
              <a:gd name="connsiteY7" fmla="*/ 4814042 h 5606678"/>
              <a:gd name="connsiteX8" fmla="*/ 169682 w 7080862"/>
              <a:gd name="connsiteY8" fmla="*/ 4001243 h 5606678"/>
              <a:gd name="connsiteX9" fmla="*/ 178768 w 7080862"/>
              <a:gd name="connsiteY9" fmla="*/ 2507151 h 5606678"/>
              <a:gd name="connsiteX0" fmla="*/ 178768 w 7091736"/>
              <a:gd name="connsiteY0" fmla="*/ 2516282 h 5615809"/>
              <a:gd name="connsiteX1" fmla="*/ 550681 w 7091736"/>
              <a:gd name="connsiteY1" fmla="*/ 378173 h 5615809"/>
              <a:gd name="connsiteX2" fmla="*/ 3324028 w 7091736"/>
              <a:gd name="connsiteY2" fmla="*/ 14382 h 5615809"/>
              <a:gd name="connsiteX3" fmla="*/ 6913380 w 7091736"/>
              <a:gd name="connsiteY3" fmla="*/ 403573 h 5615809"/>
              <a:gd name="connsiteX4" fmla="*/ 6697888 w 7091736"/>
              <a:gd name="connsiteY4" fmla="*/ 2452782 h 5615809"/>
              <a:gd name="connsiteX5" fmla="*/ 6799080 w 7091736"/>
              <a:gd name="connsiteY5" fmla="*/ 4683473 h 5615809"/>
              <a:gd name="connsiteX6" fmla="*/ 3412928 w 7091736"/>
              <a:gd name="connsiteY6" fmla="*/ 5615082 h 5615809"/>
              <a:gd name="connsiteX7" fmla="*/ 283981 w 7091736"/>
              <a:gd name="connsiteY7" fmla="*/ 4823173 h 5615809"/>
              <a:gd name="connsiteX8" fmla="*/ 169682 w 7091736"/>
              <a:gd name="connsiteY8" fmla="*/ 4010374 h 5615809"/>
              <a:gd name="connsiteX9" fmla="*/ 178768 w 7091736"/>
              <a:gd name="connsiteY9" fmla="*/ 2516282 h 5615809"/>
              <a:gd name="connsiteX0" fmla="*/ 149476 w 7062444"/>
              <a:gd name="connsiteY0" fmla="*/ 2516282 h 5615809"/>
              <a:gd name="connsiteX1" fmla="*/ 521389 w 7062444"/>
              <a:gd name="connsiteY1" fmla="*/ 378173 h 5615809"/>
              <a:gd name="connsiteX2" fmla="*/ 3294736 w 7062444"/>
              <a:gd name="connsiteY2" fmla="*/ 14382 h 5615809"/>
              <a:gd name="connsiteX3" fmla="*/ 6884088 w 7062444"/>
              <a:gd name="connsiteY3" fmla="*/ 403573 h 5615809"/>
              <a:gd name="connsiteX4" fmla="*/ 6668596 w 7062444"/>
              <a:gd name="connsiteY4" fmla="*/ 2452782 h 5615809"/>
              <a:gd name="connsiteX5" fmla="*/ 6769788 w 7062444"/>
              <a:gd name="connsiteY5" fmla="*/ 4683473 h 5615809"/>
              <a:gd name="connsiteX6" fmla="*/ 3383636 w 7062444"/>
              <a:gd name="connsiteY6" fmla="*/ 5615082 h 5615809"/>
              <a:gd name="connsiteX7" fmla="*/ 254689 w 7062444"/>
              <a:gd name="connsiteY7" fmla="*/ 4823173 h 5615809"/>
              <a:gd name="connsiteX8" fmla="*/ 241990 w 7062444"/>
              <a:gd name="connsiteY8" fmla="*/ 4531074 h 5615809"/>
              <a:gd name="connsiteX9" fmla="*/ 149476 w 7062444"/>
              <a:gd name="connsiteY9" fmla="*/ 2516282 h 5615809"/>
              <a:gd name="connsiteX0" fmla="*/ 178767 w 7091735"/>
              <a:gd name="connsiteY0" fmla="*/ 2516282 h 5615809"/>
              <a:gd name="connsiteX1" fmla="*/ 550680 w 7091735"/>
              <a:gd name="connsiteY1" fmla="*/ 378173 h 5615809"/>
              <a:gd name="connsiteX2" fmla="*/ 3324027 w 7091735"/>
              <a:gd name="connsiteY2" fmla="*/ 14382 h 5615809"/>
              <a:gd name="connsiteX3" fmla="*/ 6913379 w 7091735"/>
              <a:gd name="connsiteY3" fmla="*/ 403573 h 5615809"/>
              <a:gd name="connsiteX4" fmla="*/ 6697887 w 7091735"/>
              <a:gd name="connsiteY4" fmla="*/ 2452782 h 5615809"/>
              <a:gd name="connsiteX5" fmla="*/ 6799079 w 7091735"/>
              <a:gd name="connsiteY5" fmla="*/ 4683473 h 5615809"/>
              <a:gd name="connsiteX6" fmla="*/ 3412927 w 7091735"/>
              <a:gd name="connsiteY6" fmla="*/ 5615082 h 5615809"/>
              <a:gd name="connsiteX7" fmla="*/ 283980 w 7091735"/>
              <a:gd name="connsiteY7" fmla="*/ 4823173 h 5615809"/>
              <a:gd name="connsiteX8" fmla="*/ 169681 w 7091735"/>
              <a:gd name="connsiteY8" fmla="*/ 4619974 h 5615809"/>
              <a:gd name="connsiteX9" fmla="*/ 178767 w 7091735"/>
              <a:gd name="connsiteY9" fmla="*/ 2516282 h 5615809"/>
              <a:gd name="connsiteX0" fmla="*/ 174750 w 7087718"/>
              <a:gd name="connsiteY0" fmla="*/ 2516282 h 5615809"/>
              <a:gd name="connsiteX1" fmla="*/ 546663 w 7087718"/>
              <a:gd name="connsiteY1" fmla="*/ 378173 h 5615809"/>
              <a:gd name="connsiteX2" fmla="*/ 3320010 w 7087718"/>
              <a:gd name="connsiteY2" fmla="*/ 14382 h 5615809"/>
              <a:gd name="connsiteX3" fmla="*/ 6909362 w 7087718"/>
              <a:gd name="connsiteY3" fmla="*/ 403573 h 5615809"/>
              <a:gd name="connsiteX4" fmla="*/ 6693870 w 7087718"/>
              <a:gd name="connsiteY4" fmla="*/ 2452782 h 5615809"/>
              <a:gd name="connsiteX5" fmla="*/ 6795062 w 7087718"/>
              <a:gd name="connsiteY5" fmla="*/ 4683473 h 5615809"/>
              <a:gd name="connsiteX6" fmla="*/ 3408910 w 7087718"/>
              <a:gd name="connsiteY6" fmla="*/ 5615082 h 5615809"/>
              <a:gd name="connsiteX7" fmla="*/ 279963 w 7087718"/>
              <a:gd name="connsiteY7" fmla="*/ 4823173 h 5615809"/>
              <a:gd name="connsiteX8" fmla="*/ 178364 w 7087718"/>
              <a:gd name="connsiteY8" fmla="*/ 4658074 h 5615809"/>
              <a:gd name="connsiteX9" fmla="*/ 174750 w 7087718"/>
              <a:gd name="connsiteY9" fmla="*/ 2516282 h 5615809"/>
              <a:gd name="connsiteX0" fmla="*/ 136650 w 7087718"/>
              <a:gd name="connsiteY0" fmla="*/ 2554382 h 5615809"/>
              <a:gd name="connsiteX1" fmla="*/ 546663 w 7087718"/>
              <a:gd name="connsiteY1" fmla="*/ 378173 h 5615809"/>
              <a:gd name="connsiteX2" fmla="*/ 3320010 w 7087718"/>
              <a:gd name="connsiteY2" fmla="*/ 14382 h 5615809"/>
              <a:gd name="connsiteX3" fmla="*/ 6909362 w 7087718"/>
              <a:gd name="connsiteY3" fmla="*/ 403573 h 5615809"/>
              <a:gd name="connsiteX4" fmla="*/ 6693870 w 7087718"/>
              <a:gd name="connsiteY4" fmla="*/ 2452782 h 5615809"/>
              <a:gd name="connsiteX5" fmla="*/ 6795062 w 7087718"/>
              <a:gd name="connsiteY5" fmla="*/ 4683473 h 5615809"/>
              <a:gd name="connsiteX6" fmla="*/ 3408910 w 7087718"/>
              <a:gd name="connsiteY6" fmla="*/ 5615082 h 5615809"/>
              <a:gd name="connsiteX7" fmla="*/ 279963 w 7087718"/>
              <a:gd name="connsiteY7" fmla="*/ 4823173 h 5615809"/>
              <a:gd name="connsiteX8" fmla="*/ 178364 w 7087718"/>
              <a:gd name="connsiteY8" fmla="*/ 4658074 h 5615809"/>
              <a:gd name="connsiteX9" fmla="*/ 136650 w 7087718"/>
              <a:gd name="connsiteY9" fmla="*/ 2554382 h 561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7718" h="5615809">
                <a:moveTo>
                  <a:pt x="136650" y="2554382"/>
                </a:moveTo>
                <a:cubicBezTo>
                  <a:pt x="198033" y="1841065"/>
                  <a:pt x="13986" y="784573"/>
                  <a:pt x="546663" y="378173"/>
                </a:cubicBezTo>
                <a:cubicBezTo>
                  <a:pt x="1079340" y="-28227"/>
                  <a:pt x="2259560" y="10149"/>
                  <a:pt x="3320010" y="14382"/>
                </a:cubicBezTo>
                <a:cubicBezTo>
                  <a:pt x="4380460" y="18615"/>
                  <a:pt x="6361869" y="-123477"/>
                  <a:pt x="6909362" y="403573"/>
                </a:cubicBezTo>
                <a:cubicBezTo>
                  <a:pt x="7456855" y="930623"/>
                  <a:pt x="6556287" y="1872815"/>
                  <a:pt x="6693870" y="2452782"/>
                </a:cubicBezTo>
                <a:cubicBezTo>
                  <a:pt x="6831453" y="3032749"/>
                  <a:pt x="7342555" y="4156423"/>
                  <a:pt x="6795062" y="4683473"/>
                </a:cubicBezTo>
                <a:cubicBezTo>
                  <a:pt x="6247569" y="5210523"/>
                  <a:pt x="4494760" y="5591799"/>
                  <a:pt x="3408910" y="5615082"/>
                </a:cubicBezTo>
                <a:cubicBezTo>
                  <a:pt x="2323060" y="5638365"/>
                  <a:pt x="854371" y="5096974"/>
                  <a:pt x="279963" y="4823173"/>
                </a:cubicBezTo>
                <a:cubicBezTo>
                  <a:pt x="-294445" y="4549372"/>
                  <a:pt x="195899" y="5042556"/>
                  <a:pt x="178364" y="4658074"/>
                </a:cubicBezTo>
                <a:cubicBezTo>
                  <a:pt x="160829" y="4273592"/>
                  <a:pt x="75267" y="3267699"/>
                  <a:pt x="136650" y="2554382"/>
                </a:cubicBezTo>
                <a:close/>
              </a:path>
            </a:pathLst>
          </a:custGeom>
          <a:solidFill>
            <a:srgbClr val="1E1F22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BA98046-2D12-4E66-AA53-6B974BF9E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031" y="3161995"/>
            <a:ext cx="5795034" cy="39265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BF83BA-166A-4ADE-A98F-14CBF4801B0A}"/>
              </a:ext>
            </a:extLst>
          </p:cNvPr>
          <p:cNvSpPr txBox="1"/>
          <p:nvPr/>
        </p:nvSpPr>
        <p:spPr>
          <a:xfrm>
            <a:off x="90792" y="5639170"/>
            <a:ext cx="5644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Результат</a:t>
            </a:r>
            <a:r>
              <a:rPr lang="en-US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:</a:t>
            </a:r>
            <a:r>
              <a:rPr lang="ru-RU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Android </a:t>
            </a:r>
            <a:r>
              <a:rPr lang="ru-RU" sz="3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575061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292</Words>
  <Application>Microsoft Office PowerPoint</Application>
  <PresentationFormat>Широкоэкранный</PresentationFormat>
  <Paragraphs>67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SF Pro Text</vt:lpstr>
      <vt:lpstr>Space Text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eeleephaant</dc:creator>
  <cp:lastModifiedBy>eeleephaant</cp:lastModifiedBy>
  <cp:revision>39</cp:revision>
  <dcterms:created xsi:type="dcterms:W3CDTF">2024-02-29T12:28:10Z</dcterms:created>
  <dcterms:modified xsi:type="dcterms:W3CDTF">2024-02-29T22:04:21Z</dcterms:modified>
</cp:coreProperties>
</file>