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933056"/>
            <a:ext cx="6400800" cy="2351112"/>
          </a:xfrm>
        </p:spPr>
        <p:txBody>
          <a:bodyPr/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Выполнили: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Ковальчук А.В.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Воронов А.А.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Павлов Н.С.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одзаголовок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289D81-F188-3D16-0678-0354038C24A4}"/>
              </a:ext>
            </a:extLst>
          </p:cNvPr>
          <p:cNvSpPr>
            <a:spLocks noGrp="1"/>
          </p:cNvSpPr>
          <p:nvPr/>
        </p:nvSpPr>
        <p:spPr>
          <a:xfrm>
            <a:off x="1475656" y="476672"/>
            <a:ext cx="5713045" cy="797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ГАПОУ ТО «Тюменский техникум строительной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индустрии и городского хозяйства»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6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6886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Проблематика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43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Sasha_Kovalchuk</dc:creator>
  <cp:lastModifiedBy>Sasha_Kovalchuk</cp:lastModifiedBy>
  <cp:revision>1</cp:revision>
  <dcterms:created xsi:type="dcterms:W3CDTF">2024-03-17T11:49:55Z</dcterms:created>
  <dcterms:modified xsi:type="dcterms:W3CDTF">2024-03-17T14:20:11Z</dcterms:modified>
</cp:coreProperties>
</file>