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5553-2634-4022-87A5-B10BE3E07DD9}"/>
              </a:ext>
            </a:extLst>
          </p:cNvPr>
          <p:cNvSpPr>
            <a:spLocks noGrp="1"/>
          </p:cNvSpPr>
          <p:nvPr>
            <p:ph type="ctrTitle"/>
          </p:nvPr>
        </p:nvSpPr>
        <p:spPr/>
        <p:txBody>
          <a:bodyPr/>
          <a:lstStyle/>
          <a:p>
            <a:r>
              <a:rPr lang="en-IN" dirty="0"/>
              <a:t>Airline Reservation System</a:t>
            </a:r>
          </a:p>
        </p:txBody>
      </p:sp>
      <p:sp>
        <p:nvSpPr>
          <p:cNvPr id="3" name="Subtitle 2">
            <a:extLst>
              <a:ext uri="{FF2B5EF4-FFF2-40B4-BE49-F238E27FC236}">
                <a16:creationId xmlns:a16="http://schemas.microsoft.com/office/drawing/2014/main" id="{6F39FF89-D800-44D2-A535-1904D0812EDA}"/>
              </a:ext>
            </a:extLst>
          </p:cNvPr>
          <p:cNvSpPr>
            <a:spLocks noGrp="1"/>
          </p:cNvSpPr>
          <p:nvPr>
            <p:ph type="subTitle" idx="1"/>
          </p:nvPr>
        </p:nvSpPr>
        <p:spPr/>
        <p:txBody>
          <a:bodyPr>
            <a:normAutofit fontScale="92500" lnSpcReduction="20000"/>
          </a:bodyPr>
          <a:lstStyle/>
          <a:p>
            <a:r>
              <a:rPr lang="en-IN" dirty="0"/>
              <a:t>                                        </a:t>
            </a:r>
            <a:r>
              <a:rPr lang="en-IN" dirty="0" err="1"/>
              <a:t>Amrish</a:t>
            </a:r>
            <a:r>
              <a:rPr lang="en-IN" dirty="0"/>
              <a:t> K.s (18C008)</a:t>
            </a:r>
          </a:p>
          <a:p>
            <a:r>
              <a:rPr lang="en-IN" dirty="0"/>
              <a:t>                                        Prasanna S (18C070)</a:t>
            </a:r>
          </a:p>
          <a:p>
            <a:endParaRPr lang="en-IN" dirty="0"/>
          </a:p>
          <a:p>
            <a:r>
              <a:rPr lang="en-IN" dirty="0"/>
              <a:t>         </a:t>
            </a:r>
          </a:p>
        </p:txBody>
      </p:sp>
    </p:spTree>
    <p:extLst>
      <p:ext uri="{BB962C8B-B14F-4D97-AF65-F5344CB8AC3E}">
        <p14:creationId xmlns:p14="http://schemas.microsoft.com/office/powerpoint/2010/main" val="153079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55BB-1BDC-42C1-AD42-5B3E54D5F1EC}"/>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266B9319-D7A0-4728-9D14-F7E44215E346}"/>
              </a:ext>
            </a:extLst>
          </p:cNvPr>
          <p:cNvSpPr>
            <a:spLocks noGrp="1"/>
          </p:cNvSpPr>
          <p:nvPr>
            <p:ph idx="1"/>
          </p:nvPr>
        </p:nvSpPr>
        <p:spPr/>
        <p:txBody>
          <a:bodyPr/>
          <a:lstStyle/>
          <a:p>
            <a:pPr marL="0" indent="0">
              <a:buNone/>
            </a:pPr>
            <a:r>
              <a:rPr lang="en-IN" dirty="0"/>
              <a:t>Airline Reservation System for people to book tickets. First they  login into the website and check for the availability of tickets and the user can view the flight timings, Book Tickets and Cancel Payment. Admin can Add information about the flight timings into it and update further details.</a:t>
            </a:r>
          </a:p>
        </p:txBody>
      </p:sp>
    </p:spTree>
    <p:extLst>
      <p:ext uri="{BB962C8B-B14F-4D97-AF65-F5344CB8AC3E}">
        <p14:creationId xmlns:p14="http://schemas.microsoft.com/office/powerpoint/2010/main" val="131885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BE4D-83DB-4054-8F12-97FA6A05B6D8}"/>
              </a:ext>
            </a:extLst>
          </p:cNvPr>
          <p:cNvSpPr>
            <a:spLocks noGrp="1"/>
          </p:cNvSpPr>
          <p:nvPr>
            <p:ph type="title"/>
          </p:nvPr>
        </p:nvSpPr>
        <p:spPr/>
        <p:txBody>
          <a:bodyPr/>
          <a:lstStyle/>
          <a:p>
            <a:r>
              <a:rPr lang="en-IN" dirty="0">
                <a:solidFill>
                  <a:schemeClr val="accent3"/>
                </a:solidFill>
              </a:rPr>
              <a:t>modules</a:t>
            </a:r>
          </a:p>
        </p:txBody>
      </p:sp>
      <p:sp>
        <p:nvSpPr>
          <p:cNvPr id="3" name="Content Placeholder 2">
            <a:extLst>
              <a:ext uri="{FF2B5EF4-FFF2-40B4-BE49-F238E27FC236}">
                <a16:creationId xmlns:a16="http://schemas.microsoft.com/office/drawing/2014/main" id="{33D2154A-9F5E-4102-84E7-872EB9F8BECA}"/>
              </a:ext>
            </a:extLst>
          </p:cNvPr>
          <p:cNvSpPr>
            <a:spLocks noGrp="1"/>
          </p:cNvSpPr>
          <p:nvPr>
            <p:ph idx="1"/>
          </p:nvPr>
        </p:nvSpPr>
        <p:spPr/>
        <p:txBody>
          <a:bodyPr>
            <a:normAutofit/>
          </a:bodyPr>
          <a:lstStyle/>
          <a:p>
            <a:r>
              <a:rPr lang="en-IN" dirty="0"/>
              <a:t> ADMIN LOGIN</a:t>
            </a:r>
          </a:p>
          <a:p>
            <a:pPr marL="457200" indent="-457200">
              <a:buFont typeface="+mj-lt"/>
              <a:buAutoNum type="arabicPeriod"/>
            </a:pPr>
            <a:r>
              <a:rPr lang="en-IN" dirty="0"/>
              <a:t>Add Flight Details</a:t>
            </a:r>
          </a:p>
          <a:p>
            <a:pPr marL="457200" indent="-457200">
              <a:buFont typeface="+mj-lt"/>
              <a:buAutoNum type="arabicPeriod"/>
            </a:pPr>
            <a:r>
              <a:rPr lang="en-IN" dirty="0"/>
              <a:t>View Passenger Details</a:t>
            </a:r>
          </a:p>
          <a:p>
            <a:pPr marL="457200" indent="-457200">
              <a:buFont typeface="+mj-lt"/>
              <a:buAutoNum type="arabicPeriod"/>
            </a:pPr>
            <a:r>
              <a:rPr lang="en-IN" dirty="0"/>
              <a:t>View Payment Details</a:t>
            </a:r>
          </a:p>
          <a:p>
            <a:pPr marL="0" indent="0">
              <a:buNone/>
            </a:pPr>
            <a:r>
              <a:rPr lang="en-IN" dirty="0"/>
              <a:t>4.   Add Information</a:t>
            </a:r>
          </a:p>
          <a:p>
            <a:pPr marL="0" indent="0">
              <a:buNone/>
            </a:pPr>
            <a:endParaRPr lang="en-IN" dirty="0"/>
          </a:p>
        </p:txBody>
      </p:sp>
    </p:spTree>
    <p:extLst>
      <p:ext uri="{BB962C8B-B14F-4D97-AF65-F5344CB8AC3E}">
        <p14:creationId xmlns:p14="http://schemas.microsoft.com/office/powerpoint/2010/main" val="189638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D66B-78FB-44BF-8AFE-1383C3F4E3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2F14AE-7A17-4A8B-886B-D3797017D4D6}"/>
              </a:ext>
            </a:extLst>
          </p:cNvPr>
          <p:cNvSpPr>
            <a:spLocks noGrp="1"/>
          </p:cNvSpPr>
          <p:nvPr>
            <p:ph idx="1"/>
          </p:nvPr>
        </p:nvSpPr>
        <p:spPr/>
        <p:txBody>
          <a:bodyPr/>
          <a:lstStyle/>
          <a:p>
            <a:r>
              <a:rPr lang="en-IN" dirty="0"/>
              <a:t> USER PAGE (LOGIN/SIGNUP)</a:t>
            </a:r>
          </a:p>
          <a:p>
            <a:pPr marL="457200" indent="-457200">
              <a:buFont typeface="+mj-lt"/>
              <a:buAutoNum type="arabicPeriod"/>
            </a:pPr>
            <a:r>
              <a:rPr lang="en-IN" dirty="0"/>
              <a:t>  Book Tickets</a:t>
            </a:r>
          </a:p>
          <a:p>
            <a:pPr marL="457200" indent="-457200">
              <a:buFont typeface="+mj-lt"/>
              <a:buAutoNum type="arabicPeriod"/>
            </a:pPr>
            <a:r>
              <a:rPr lang="en-IN" dirty="0"/>
              <a:t>View Flight Timings</a:t>
            </a:r>
          </a:p>
          <a:p>
            <a:pPr marL="457200" indent="-457200">
              <a:buFont typeface="+mj-lt"/>
              <a:buAutoNum type="arabicPeriod"/>
            </a:pPr>
            <a:r>
              <a:rPr lang="en-IN" dirty="0"/>
              <a:t>Make Payment</a:t>
            </a:r>
          </a:p>
          <a:p>
            <a:pPr marL="457200" indent="-457200">
              <a:buFont typeface="+mj-lt"/>
              <a:buAutoNum type="arabicPeriod"/>
            </a:pPr>
            <a:r>
              <a:rPr lang="en-IN" dirty="0"/>
              <a:t>Cancel Payment</a:t>
            </a:r>
          </a:p>
          <a:p>
            <a:pPr marL="457200" indent="-457200">
              <a:buFont typeface="+mj-lt"/>
              <a:buAutoNum type="arabicPeriod"/>
            </a:pPr>
            <a:endParaRPr lang="en-IN" dirty="0"/>
          </a:p>
          <a:p>
            <a:pPr marL="457200" indent="-457200">
              <a:buFont typeface="+mj-lt"/>
              <a:buAutoNum type="arabicPeriod"/>
            </a:pPr>
            <a:endParaRPr lang="en-IN" dirty="0"/>
          </a:p>
          <a:p>
            <a:pPr marL="0" indent="0">
              <a:buNone/>
            </a:pPr>
            <a:endParaRPr lang="en-IN" dirty="0"/>
          </a:p>
        </p:txBody>
      </p:sp>
    </p:spTree>
    <p:extLst>
      <p:ext uri="{BB962C8B-B14F-4D97-AF65-F5344CB8AC3E}">
        <p14:creationId xmlns:p14="http://schemas.microsoft.com/office/powerpoint/2010/main" val="29551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5621-8E17-445D-A124-F03E3AA538F4}"/>
              </a:ext>
            </a:extLst>
          </p:cNvPr>
          <p:cNvSpPr>
            <a:spLocks noGrp="1"/>
          </p:cNvSpPr>
          <p:nvPr>
            <p:ph type="title"/>
          </p:nvPr>
        </p:nvSpPr>
        <p:spPr/>
        <p:txBody>
          <a:bodyPr/>
          <a:lstStyle/>
          <a:p>
            <a:r>
              <a:rPr lang="en-IN" dirty="0"/>
              <a:t>DATABASE DETAILS</a:t>
            </a:r>
          </a:p>
        </p:txBody>
      </p:sp>
      <p:pic>
        <p:nvPicPr>
          <p:cNvPr id="5" name="Content Placeholder 4">
            <a:extLst>
              <a:ext uri="{FF2B5EF4-FFF2-40B4-BE49-F238E27FC236}">
                <a16:creationId xmlns:a16="http://schemas.microsoft.com/office/drawing/2014/main" id="{2AB855AA-3A1D-4177-B6FB-8C85AA783E3D}"/>
              </a:ext>
            </a:extLst>
          </p:cNvPr>
          <p:cNvPicPr>
            <a:picLocks noGrp="1" noChangeAspect="1"/>
          </p:cNvPicPr>
          <p:nvPr>
            <p:ph idx="1"/>
          </p:nvPr>
        </p:nvPicPr>
        <p:blipFill>
          <a:blip r:embed="rId2"/>
          <a:stretch>
            <a:fillRect/>
          </a:stretch>
        </p:blipFill>
        <p:spPr>
          <a:xfrm>
            <a:off x="3648197" y="2249488"/>
            <a:ext cx="4892431" cy="3541712"/>
          </a:xfrm>
        </p:spPr>
      </p:pic>
    </p:spTree>
    <p:extLst>
      <p:ext uri="{BB962C8B-B14F-4D97-AF65-F5344CB8AC3E}">
        <p14:creationId xmlns:p14="http://schemas.microsoft.com/office/powerpoint/2010/main" val="1700670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150</TotalTime>
  <Words>108</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Airline Reservation System</vt:lpstr>
      <vt:lpstr>Description</vt:lpstr>
      <vt:lpstr>modules</vt:lpstr>
      <vt:lpstr>PowerPoint Presentation</vt:lpstr>
      <vt:lpstr>DATABASE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Prasanna S</dc:creator>
  <cp:lastModifiedBy>Prasanna S</cp:lastModifiedBy>
  <cp:revision>10</cp:revision>
  <dcterms:created xsi:type="dcterms:W3CDTF">2021-02-09T03:43:25Z</dcterms:created>
  <dcterms:modified xsi:type="dcterms:W3CDTF">2021-02-09T08:19:10Z</dcterms:modified>
</cp:coreProperties>
</file>