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39799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39799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397991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397991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3979914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3979914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3979914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3979914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Research Database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Lowell Pence, Campbell Schweickhardt, Vincent Cheng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Data Layer Features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685325" y="1152475"/>
            <a:ext cx="3147000" cy="1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3 important tables (Users, Projects, and Keywords)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5" y="1200683"/>
            <a:ext cx="5278652" cy="353435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/>
          <p:nvPr/>
        </p:nvSpPr>
        <p:spPr>
          <a:xfrm>
            <a:off x="1129425" y="1404150"/>
            <a:ext cx="1564500" cy="74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633175" y="3594100"/>
            <a:ext cx="2556600" cy="90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3517600" y="2899425"/>
            <a:ext cx="1839600" cy="45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Our data layer includes functionality so that every aspect of a project can be edited, retrieved, created, and deleted where appropriate.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Only faculty can create projects and edit/delete their own projects.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Anyone can query the database for projects by name, keyword, owner, or contributor.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There are student and faculty users.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Admin users have a unique functionality to create and alter user info (similar to RIT accounts)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You may find a user by looking up a project they may be associated with, a keyword they may be associated with, or their name/ username/ user type.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There are many keywords created by faculty when they create a new project.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Each faculty and student user account can have any number of associated keywords.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