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6B486-36D7-4EA0-936A-BF61A413B207}" v="16" dt="2024-06-18T07:04:50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6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プリマオキ" userId="e83ee3a8-7a5a-4693-8f0e-f83c3e3e469e" providerId="ADAL" clId="{58D6B486-36D7-4EA0-936A-BF61A413B207}"/>
    <pc:docChg chg="undo custSel addSld modSld">
      <pc:chgData name="プリマオキ" userId="e83ee3a8-7a5a-4693-8f0e-f83c3e3e469e" providerId="ADAL" clId="{58D6B486-36D7-4EA0-936A-BF61A413B207}" dt="2024-06-18T07:04:59.252" v="1793" actId="1076"/>
      <pc:docMkLst>
        <pc:docMk/>
      </pc:docMkLst>
      <pc:sldChg chg="addSp delSp modSp mod">
        <pc:chgData name="プリマオキ" userId="e83ee3a8-7a5a-4693-8f0e-f83c3e3e469e" providerId="ADAL" clId="{58D6B486-36D7-4EA0-936A-BF61A413B207}" dt="2024-06-13T08:07:26.833" v="1125" actId="1076"/>
        <pc:sldMkLst>
          <pc:docMk/>
          <pc:sldMk cId="3722328724" sldId="256"/>
        </pc:sldMkLst>
        <pc:spChg chg="add mod">
          <ac:chgData name="プリマオキ" userId="e83ee3a8-7a5a-4693-8f0e-f83c3e3e469e" providerId="ADAL" clId="{58D6B486-36D7-4EA0-936A-BF61A413B207}" dt="2024-06-13T06:58:35.675" v="122" actId="12789"/>
          <ac:spMkLst>
            <pc:docMk/>
            <pc:sldMk cId="3722328724" sldId="256"/>
            <ac:spMk id="70" creationId="{E82B3407-D4FA-30F2-3EC6-A137AC959467}"/>
          </ac:spMkLst>
        </pc:spChg>
        <pc:spChg chg="add mod">
          <ac:chgData name="プリマオキ" userId="e83ee3a8-7a5a-4693-8f0e-f83c3e3e469e" providerId="ADAL" clId="{58D6B486-36D7-4EA0-936A-BF61A413B207}" dt="2024-06-13T07:04:00.697" v="331" actId="164"/>
          <ac:spMkLst>
            <pc:docMk/>
            <pc:sldMk cId="3722328724" sldId="256"/>
            <ac:spMk id="81" creationId="{A46C9138-28E4-301F-48C0-0E66B098DBB2}"/>
          </ac:spMkLst>
        </pc:spChg>
        <pc:spChg chg="add del mod">
          <ac:chgData name="プリマオキ" userId="e83ee3a8-7a5a-4693-8f0e-f83c3e3e469e" providerId="ADAL" clId="{58D6B486-36D7-4EA0-936A-BF61A413B207}" dt="2024-06-13T07:01:12.230" v="227" actId="478"/>
          <ac:spMkLst>
            <pc:docMk/>
            <pc:sldMk cId="3722328724" sldId="256"/>
            <ac:spMk id="82" creationId="{5E0F1C44-2E5D-19F2-8ADC-13A47A4F1C33}"/>
          </ac:spMkLst>
        </pc:spChg>
        <pc:spChg chg="add mod">
          <ac:chgData name="プリマオキ" userId="e83ee3a8-7a5a-4693-8f0e-f83c3e3e469e" providerId="ADAL" clId="{58D6B486-36D7-4EA0-936A-BF61A413B207}" dt="2024-06-13T07:04:00.697" v="331" actId="164"/>
          <ac:spMkLst>
            <pc:docMk/>
            <pc:sldMk cId="3722328724" sldId="256"/>
            <ac:spMk id="83" creationId="{F6F2E800-BC71-4F10-D9FA-36100F3AE97C}"/>
          </ac:spMkLst>
        </pc:spChg>
        <pc:spChg chg="add mod">
          <ac:chgData name="プリマオキ" userId="e83ee3a8-7a5a-4693-8f0e-f83c3e3e469e" providerId="ADAL" clId="{58D6B486-36D7-4EA0-936A-BF61A413B207}" dt="2024-06-13T07:04:00.697" v="331" actId="164"/>
          <ac:spMkLst>
            <pc:docMk/>
            <pc:sldMk cId="3722328724" sldId="256"/>
            <ac:spMk id="84" creationId="{1CDD8F4B-1F0D-4BAE-6C4C-CE4E2721E7FA}"/>
          </ac:spMkLst>
        </pc:spChg>
        <pc:spChg chg="add mod">
          <ac:chgData name="プリマオキ" userId="e83ee3a8-7a5a-4693-8f0e-f83c3e3e469e" providerId="ADAL" clId="{58D6B486-36D7-4EA0-936A-BF61A413B207}" dt="2024-06-13T07:05:32.933" v="360" actId="1036"/>
          <ac:spMkLst>
            <pc:docMk/>
            <pc:sldMk cId="3722328724" sldId="256"/>
            <ac:spMk id="87" creationId="{63FCF3E9-8C20-E5F6-E7B1-5BE805208AB3}"/>
          </ac:spMkLst>
        </pc:spChg>
        <pc:spChg chg="add mod">
          <ac:chgData name="プリマオキ" userId="e83ee3a8-7a5a-4693-8f0e-f83c3e3e469e" providerId="ADAL" clId="{58D6B486-36D7-4EA0-936A-BF61A413B207}" dt="2024-06-13T07:06:11.373" v="390" actId="1035"/>
          <ac:spMkLst>
            <pc:docMk/>
            <pc:sldMk cId="3722328724" sldId="256"/>
            <ac:spMk id="88" creationId="{5C673E29-7A6D-CB19-71FE-AB347D4E7B19}"/>
          </ac:spMkLst>
        </pc:spChg>
        <pc:spChg chg="add mod">
          <ac:chgData name="プリマオキ" userId="e83ee3a8-7a5a-4693-8f0e-f83c3e3e469e" providerId="ADAL" clId="{58D6B486-36D7-4EA0-936A-BF61A413B207}" dt="2024-06-13T07:06:30.910" v="392" actId="1076"/>
          <ac:spMkLst>
            <pc:docMk/>
            <pc:sldMk cId="3722328724" sldId="256"/>
            <ac:spMk id="89" creationId="{EF6149A7-2EFE-F32F-E3BE-C679F9667012}"/>
          </ac:spMkLst>
        </pc:spChg>
        <pc:spChg chg="add mod">
          <ac:chgData name="プリマオキ" userId="e83ee3a8-7a5a-4693-8f0e-f83c3e3e469e" providerId="ADAL" clId="{58D6B486-36D7-4EA0-936A-BF61A413B207}" dt="2024-06-13T07:33:37.598" v="418" actId="14100"/>
          <ac:spMkLst>
            <pc:docMk/>
            <pc:sldMk cId="3722328724" sldId="256"/>
            <ac:spMk id="90" creationId="{E6942F8F-08C7-6ADD-4001-4F36F8250810}"/>
          </ac:spMkLst>
        </pc:spChg>
        <pc:spChg chg="add mod">
          <ac:chgData name="プリマオキ" userId="e83ee3a8-7a5a-4693-8f0e-f83c3e3e469e" providerId="ADAL" clId="{58D6B486-36D7-4EA0-936A-BF61A413B207}" dt="2024-06-13T08:07:26.833" v="1125" actId="1076"/>
          <ac:spMkLst>
            <pc:docMk/>
            <pc:sldMk cId="3722328724" sldId="256"/>
            <ac:spMk id="91" creationId="{D928B030-2040-A68C-064E-5BC9B6FB4703}"/>
          </ac:spMkLst>
        </pc:spChg>
        <pc:grpChg chg="add mod">
          <ac:chgData name="プリマオキ" userId="e83ee3a8-7a5a-4693-8f0e-f83c3e3e469e" providerId="ADAL" clId="{58D6B486-36D7-4EA0-936A-BF61A413B207}" dt="2024-06-13T07:04:06.983" v="334" actId="1076"/>
          <ac:grpSpMkLst>
            <pc:docMk/>
            <pc:sldMk cId="3722328724" sldId="256"/>
            <ac:grpSpMk id="85" creationId="{D0FDF891-BB87-0048-1298-2873115FF1C0}"/>
          </ac:grpSpMkLst>
        </pc:grpChg>
        <pc:picChg chg="mod">
          <ac:chgData name="プリマオキ" userId="e83ee3a8-7a5a-4693-8f0e-f83c3e3e469e" providerId="ADAL" clId="{58D6B486-36D7-4EA0-936A-BF61A413B207}" dt="2024-06-13T07:33:03.440" v="397" actId="1076"/>
          <ac:picMkLst>
            <pc:docMk/>
            <pc:sldMk cId="3722328724" sldId="256"/>
            <ac:picMk id="5" creationId="{BD47F10D-ED52-9D7F-64FB-4BAC978C5365}"/>
          </ac:picMkLst>
        </pc:picChg>
        <pc:picChg chg="add mod">
          <ac:chgData name="プリマオキ" userId="e83ee3a8-7a5a-4693-8f0e-f83c3e3e469e" providerId="ADAL" clId="{58D6B486-36D7-4EA0-936A-BF61A413B207}" dt="2024-06-13T07:03:45.829" v="330" actId="1036"/>
          <ac:picMkLst>
            <pc:docMk/>
            <pc:sldMk cId="3722328724" sldId="256"/>
            <ac:picMk id="80" creationId="{7AFC18B0-A385-7B9D-76A5-B338B9D1C2BB}"/>
          </ac:picMkLst>
        </pc:picChg>
        <pc:picChg chg="add del mod">
          <ac:chgData name="プリマオキ" userId="e83ee3a8-7a5a-4693-8f0e-f83c3e3e469e" providerId="ADAL" clId="{58D6B486-36D7-4EA0-936A-BF61A413B207}" dt="2024-06-13T07:04:35.032" v="338" actId="478"/>
          <ac:picMkLst>
            <pc:docMk/>
            <pc:sldMk cId="3722328724" sldId="256"/>
            <ac:picMk id="86" creationId="{426517AA-AB39-52B6-CBFD-87CE45340C3F}"/>
          </ac:picMkLst>
        </pc:picChg>
        <pc:picChg chg="add mod">
          <ac:chgData name="プリマオキ" userId="e83ee3a8-7a5a-4693-8f0e-f83c3e3e469e" providerId="ADAL" clId="{58D6B486-36D7-4EA0-936A-BF61A413B207}" dt="2024-06-13T07:35:58.607" v="445" actId="1076"/>
          <ac:picMkLst>
            <pc:docMk/>
            <pc:sldMk cId="3722328724" sldId="256"/>
            <ac:picMk id="92" creationId="{606346D6-BBC3-7B8F-C63A-69440FDDB7B8}"/>
          </ac:picMkLst>
        </pc:picChg>
        <pc:picChg chg="add mod">
          <ac:chgData name="プリマオキ" userId="e83ee3a8-7a5a-4693-8f0e-f83c3e3e469e" providerId="ADAL" clId="{58D6B486-36D7-4EA0-936A-BF61A413B207}" dt="2024-06-13T07:34:56.511" v="434" actId="1035"/>
          <ac:picMkLst>
            <pc:docMk/>
            <pc:sldMk cId="3722328724" sldId="256"/>
            <ac:picMk id="93" creationId="{81F0A53D-0100-A2AA-7D8E-A805013872AB}"/>
          </ac:picMkLst>
        </pc:picChg>
        <pc:picChg chg="add mod">
          <ac:chgData name="プリマオキ" userId="e83ee3a8-7a5a-4693-8f0e-f83c3e3e469e" providerId="ADAL" clId="{58D6B486-36D7-4EA0-936A-BF61A413B207}" dt="2024-06-13T07:48:39.282" v="806" actId="14100"/>
          <ac:picMkLst>
            <pc:docMk/>
            <pc:sldMk cId="3722328724" sldId="256"/>
            <ac:picMk id="104" creationId="{F272E187-3D4C-380A-C2E4-63098EEDBB66}"/>
          </ac:picMkLst>
        </pc:picChg>
        <pc:cxnChg chg="add mod">
          <ac:chgData name="プリマオキ" userId="e83ee3a8-7a5a-4693-8f0e-f83c3e3e469e" providerId="ADAL" clId="{58D6B486-36D7-4EA0-936A-BF61A413B207}" dt="2024-06-13T06:28:37.790" v="88" actId="14100"/>
          <ac:cxnSpMkLst>
            <pc:docMk/>
            <pc:sldMk cId="3722328724" sldId="256"/>
            <ac:cxnSpMk id="72" creationId="{FD0B336E-13A5-0947-463B-2A506C89F422}"/>
          </ac:cxnSpMkLst>
        </pc:cxnChg>
        <pc:cxnChg chg="add del mod">
          <ac:chgData name="プリマオキ" userId="e83ee3a8-7a5a-4693-8f0e-f83c3e3e469e" providerId="ADAL" clId="{58D6B486-36D7-4EA0-936A-BF61A413B207}" dt="2024-06-13T06:28:25.173" v="84" actId="478"/>
          <ac:cxnSpMkLst>
            <pc:docMk/>
            <pc:sldMk cId="3722328724" sldId="256"/>
            <ac:cxnSpMk id="75" creationId="{91E6786C-11DB-145A-B193-ABAB76777D70}"/>
          </ac:cxnSpMkLst>
        </pc:cxnChg>
        <pc:cxnChg chg="add del mod">
          <ac:chgData name="プリマオキ" userId="e83ee3a8-7a5a-4693-8f0e-f83c3e3e469e" providerId="ADAL" clId="{58D6B486-36D7-4EA0-936A-BF61A413B207}" dt="2024-06-13T07:36:16.509" v="449" actId="478"/>
          <ac:cxnSpMkLst>
            <pc:docMk/>
            <pc:sldMk cId="3722328724" sldId="256"/>
            <ac:cxnSpMk id="94" creationId="{70AA9AD2-B45A-05C4-CFB5-67D0E4BD8273}"/>
          </ac:cxnSpMkLst>
        </pc:cxnChg>
        <pc:cxnChg chg="add del mod">
          <ac:chgData name="プリマオキ" userId="e83ee3a8-7a5a-4693-8f0e-f83c3e3e469e" providerId="ADAL" clId="{58D6B486-36D7-4EA0-936A-BF61A413B207}" dt="2024-06-13T07:36:17.426" v="450" actId="478"/>
          <ac:cxnSpMkLst>
            <pc:docMk/>
            <pc:sldMk cId="3722328724" sldId="256"/>
            <ac:cxnSpMk id="96" creationId="{03D07640-0D5F-F219-36CD-11418D127EF6}"/>
          </ac:cxnSpMkLst>
        </pc:cxnChg>
        <pc:cxnChg chg="add del mod">
          <ac:chgData name="プリマオキ" userId="e83ee3a8-7a5a-4693-8f0e-f83c3e3e469e" providerId="ADAL" clId="{58D6B486-36D7-4EA0-936A-BF61A413B207}" dt="2024-06-13T07:36:15.658" v="448" actId="478"/>
          <ac:cxnSpMkLst>
            <pc:docMk/>
            <pc:sldMk cId="3722328724" sldId="256"/>
            <ac:cxnSpMk id="102" creationId="{EDA69800-F87B-13C9-9469-77CE936A951F}"/>
          </ac:cxnSpMkLst>
        </pc:cxnChg>
      </pc:sldChg>
      <pc:sldChg chg="addSp delSp modSp new mod">
        <pc:chgData name="プリマオキ" userId="e83ee3a8-7a5a-4693-8f0e-f83c3e3e469e" providerId="ADAL" clId="{58D6B486-36D7-4EA0-936A-BF61A413B207}" dt="2024-06-18T06:34:02.840" v="1784" actId="1076"/>
        <pc:sldMkLst>
          <pc:docMk/>
          <pc:sldMk cId="2490220310" sldId="257"/>
        </pc:sldMkLst>
        <pc:spChg chg="add del mod">
          <ac:chgData name="プリマオキ" userId="e83ee3a8-7a5a-4693-8f0e-f83c3e3e469e" providerId="ADAL" clId="{58D6B486-36D7-4EA0-936A-BF61A413B207}" dt="2024-06-18T06:26:39.181" v="1729" actId="478"/>
          <ac:spMkLst>
            <pc:docMk/>
            <pc:sldMk cId="2490220310" sldId="257"/>
            <ac:spMk id="2" creationId="{3F515244-2D6A-EECA-76CC-C1248B1A1EDC}"/>
          </ac:spMkLst>
        </pc:spChg>
        <pc:spChg chg="del mod">
          <ac:chgData name="プリマオキ" userId="e83ee3a8-7a5a-4693-8f0e-f83c3e3e469e" providerId="ADAL" clId="{58D6B486-36D7-4EA0-936A-BF61A413B207}" dt="2024-06-13T07:36:28.228" v="453" actId="478"/>
          <ac:spMkLst>
            <pc:docMk/>
            <pc:sldMk cId="2490220310" sldId="257"/>
            <ac:spMk id="2" creationId="{3FB246FD-5E30-3679-6114-B5FBEFB6A3A0}"/>
          </ac:spMkLst>
        </pc:spChg>
        <pc:spChg chg="add mod">
          <ac:chgData name="プリマオキ" userId="e83ee3a8-7a5a-4693-8f0e-f83c3e3e469e" providerId="ADAL" clId="{58D6B486-36D7-4EA0-936A-BF61A413B207}" dt="2024-06-18T06:28:41.505" v="1750" actId="1076"/>
          <ac:spMkLst>
            <pc:docMk/>
            <pc:sldMk cId="2490220310" sldId="257"/>
            <ac:spMk id="3" creationId="{0335BDB0-D504-C0C8-90F0-479307DB6E62}"/>
          </ac:spMkLst>
        </pc:spChg>
        <pc:spChg chg="del mod">
          <ac:chgData name="プリマオキ" userId="e83ee3a8-7a5a-4693-8f0e-f83c3e3e469e" providerId="ADAL" clId="{58D6B486-36D7-4EA0-936A-BF61A413B207}" dt="2024-06-13T07:36:28.228" v="453" actId="478"/>
          <ac:spMkLst>
            <pc:docMk/>
            <pc:sldMk cId="2490220310" sldId="257"/>
            <ac:spMk id="3" creationId="{F6B2DD7C-E69B-EC19-526D-A4A0CACB5C2A}"/>
          </ac:spMkLst>
        </pc:spChg>
        <pc:spChg chg="add del mod">
          <ac:chgData name="プリマオキ" userId="e83ee3a8-7a5a-4693-8f0e-f83c3e3e469e" providerId="ADAL" clId="{58D6B486-36D7-4EA0-936A-BF61A413B207}" dt="2024-06-13T07:46:20.812" v="773" actId="478"/>
          <ac:spMkLst>
            <pc:docMk/>
            <pc:sldMk cId="2490220310" sldId="257"/>
            <ac:spMk id="4" creationId="{6CBD6BB0-5E11-8A39-0D18-09FD631B4E43}"/>
          </ac:spMkLst>
        </pc:spChg>
        <pc:spChg chg="add mod">
          <ac:chgData name="プリマオキ" userId="e83ee3a8-7a5a-4693-8f0e-f83c3e3e469e" providerId="ADAL" clId="{58D6B486-36D7-4EA0-936A-BF61A413B207}" dt="2024-06-18T06:27:48.670" v="1741" actId="20577"/>
          <ac:spMkLst>
            <pc:docMk/>
            <pc:sldMk cId="2490220310" sldId="257"/>
            <ac:spMk id="4" creationId="{C0C55346-2301-93DA-DEED-A16B03AE81EF}"/>
          </ac:spMkLst>
        </pc:spChg>
        <pc:spChg chg="add del mod">
          <ac:chgData name="プリマオキ" userId="e83ee3a8-7a5a-4693-8f0e-f83c3e3e469e" providerId="ADAL" clId="{58D6B486-36D7-4EA0-936A-BF61A413B207}" dt="2024-06-13T07:46:20.812" v="773" actId="478"/>
          <ac:spMkLst>
            <pc:docMk/>
            <pc:sldMk cId="2490220310" sldId="257"/>
            <ac:spMk id="5" creationId="{81E2CF4A-3BFC-5661-3906-48A87879DF6A}"/>
          </ac:spMkLst>
        </pc:spChg>
        <pc:spChg chg="add mod">
          <ac:chgData name="プリマオキ" userId="e83ee3a8-7a5a-4693-8f0e-f83c3e3e469e" providerId="ADAL" clId="{58D6B486-36D7-4EA0-936A-BF61A413B207}" dt="2024-06-18T06:28:12.169" v="1745" actId="20577"/>
          <ac:spMkLst>
            <pc:docMk/>
            <pc:sldMk cId="2490220310" sldId="257"/>
            <ac:spMk id="5" creationId="{ACA93404-3316-B4AF-2D4D-5EAA408C243B}"/>
          </ac:spMkLst>
        </pc:spChg>
        <pc:spChg chg="add del mod">
          <ac:chgData name="プリマオキ" userId="e83ee3a8-7a5a-4693-8f0e-f83c3e3e469e" providerId="ADAL" clId="{58D6B486-36D7-4EA0-936A-BF61A413B207}" dt="2024-06-13T07:46:20.812" v="773" actId="478"/>
          <ac:spMkLst>
            <pc:docMk/>
            <pc:sldMk cId="2490220310" sldId="257"/>
            <ac:spMk id="6" creationId="{028612E6-DFEC-DC48-874A-05D58647B43B}"/>
          </ac:spMkLst>
        </pc:spChg>
        <pc:spChg chg="add mod">
          <ac:chgData name="プリマオキ" userId="e83ee3a8-7a5a-4693-8f0e-f83c3e3e469e" providerId="ADAL" clId="{58D6B486-36D7-4EA0-936A-BF61A413B207}" dt="2024-06-18T06:28:29.938" v="1749" actId="20577"/>
          <ac:spMkLst>
            <pc:docMk/>
            <pc:sldMk cId="2490220310" sldId="257"/>
            <ac:spMk id="6" creationId="{BFA58596-B69F-6689-36A9-93F39A37E54E}"/>
          </ac:spMkLst>
        </pc:spChg>
        <pc:spChg chg="add mod">
          <ac:chgData name="プリマオキ" userId="e83ee3a8-7a5a-4693-8f0e-f83c3e3e469e" providerId="ADAL" clId="{58D6B486-36D7-4EA0-936A-BF61A413B207}" dt="2024-06-18T06:28:54.445" v="1754" actId="20577"/>
          <ac:spMkLst>
            <pc:docMk/>
            <pc:sldMk cId="2490220310" sldId="257"/>
            <ac:spMk id="7" creationId="{52D09FC8-47B0-0A5B-B79D-253E050548D1}"/>
          </ac:spMkLst>
        </pc:spChg>
        <pc:spChg chg="add del mod">
          <ac:chgData name="プリマオキ" userId="e83ee3a8-7a5a-4693-8f0e-f83c3e3e469e" providerId="ADAL" clId="{58D6B486-36D7-4EA0-936A-BF61A413B207}" dt="2024-06-13T07:46:26.390" v="774" actId="478"/>
          <ac:spMkLst>
            <pc:docMk/>
            <pc:sldMk cId="2490220310" sldId="257"/>
            <ac:spMk id="7" creationId="{B458A230-375A-3339-3B57-8765DD65BB05}"/>
          </ac:spMkLst>
        </pc:spChg>
        <pc:spChg chg="add mod">
          <ac:chgData name="プリマオキ" userId="e83ee3a8-7a5a-4693-8f0e-f83c3e3e469e" providerId="ADAL" clId="{58D6B486-36D7-4EA0-936A-BF61A413B207}" dt="2024-06-18T06:29:18.917" v="1758" actId="20577"/>
          <ac:spMkLst>
            <pc:docMk/>
            <pc:sldMk cId="2490220310" sldId="257"/>
            <ac:spMk id="8" creationId="{1668D09A-8D8D-D0AF-1259-25BC7B6A1D64}"/>
          </ac:spMkLst>
        </pc:spChg>
        <pc:spChg chg="add del mod">
          <ac:chgData name="プリマオキ" userId="e83ee3a8-7a5a-4693-8f0e-f83c3e3e469e" providerId="ADAL" clId="{58D6B486-36D7-4EA0-936A-BF61A413B207}" dt="2024-06-13T07:46:20.812" v="773" actId="478"/>
          <ac:spMkLst>
            <pc:docMk/>
            <pc:sldMk cId="2490220310" sldId="257"/>
            <ac:spMk id="8" creationId="{2FCCF71D-2299-A141-D89D-84039B39A738}"/>
          </ac:spMkLst>
        </pc:spChg>
        <pc:spChg chg="add mod">
          <ac:chgData name="プリマオキ" userId="e83ee3a8-7a5a-4693-8f0e-f83c3e3e469e" providerId="ADAL" clId="{58D6B486-36D7-4EA0-936A-BF61A413B207}" dt="2024-06-18T06:31:40.620" v="1763" actId="1076"/>
          <ac:spMkLst>
            <pc:docMk/>
            <pc:sldMk cId="2490220310" sldId="257"/>
            <ac:spMk id="9" creationId="{44494EA2-426B-E16B-F3F6-5463AA65B1C0}"/>
          </ac:spMkLst>
        </pc:spChg>
        <pc:spChg chg="add del mod">
          <ac:chgData name="プリマオキ" userId="e83ee3a8-7a5a-4693-8f0e-f83c3e3e469e" providerId="ADAL" clId="{58D6B486-36D7-4EA0-936A-BF61A413B207}" dt="2024-06-13T07:46:20.812" v="773" actId="478"/>
          <ac:spMkLst>
            <pc:docMk/>
            <pc:sldMk cId="2490220310" sldId="257"/>
            <ac:spMk id="9" creationId="{744E7DDF-D7B4-2603-E130-86D78ED9E46A}"/>
          </ac:spMkLst>
        </pc:spChg>
        <pc:spChg chg="add mod">
          <ac:chgData name="プリマオキ" userId="e83ee3a8-7a5a-4693-8f0e-f83c3e3e469e" providerId="ADAL" clId="{58D6B486-36D7-4EA0-936A-BF61A413B207}" dt="2024-06-18T06:31:56.448" v="1766" actId="20577"/>
          <ac:spMkLst>
            <pc:docMk/>
            <pc:sldMk cId="2490220310" sldId="257"/>
            <ac:spMk id="10" creationId="{FD8F2E65-E2BD-972D-A05E-D7330F324A17}"/>
          </ac:spMkLst>
        </pc:spChg>
        <pc:spChg chg="add mod">
          <ac:chgData name="プリマオキ" userId="e83ee3a8-7a5a-4693-8f0e-f83c3e3e469e" providerId="ADAL" clId="{58D6B486-36D7-4EA0-936A-BF61A413B207}" dt="2024-06-18T06:32:12.773" v="1769" actId="20577"/>
          <ac:spMkLst>
            <pc:docMk/>
            <pc:sldMk cId="2490220310" sldId="257"/>
            <ac:spMk id="11" creationId="{940EC7C5-CAF8-654A-6D1B-839E7AC2B75B}"/>
          </ac:spMkLst>
        </pc:spChg>
        <pc:spChg chg="add mod">
          <ac:chgData name="プリマオキ" userId="e83ee3a8-7a5a-4693-8f0e-f83c3e3e469e" providerId="ADAL" clId="{58D6B486-36D7-4EA0-936A-BF61A413B207}" dt="2024-06-18T06:33:08.002" v="1773" actId="20577"/>
          <ac:spMkLst>
            <pc:docMk/>
            <pc:sldMk cId="2490220310" sldId="257"/>
            <ac:spMk id="12" creationId="{5A0BC324-9908-6EF0-2A33-202F23AEE734}"/>
          </ac:spMkLst>
        </pc:spChg>
        <pc:spChg chg="add mod">
          <ac:chgData name="プリマオキ" userId="e83ee3a8-7a5a-4693-8f0e-f83c3e3e469e" providerId="ADAL" clId="{58D6B486-36D7-4EA0-936A-BF61A413B207}" dt="2024-06-18T06:33:33.506" v="1780" actId="1076"/>
          <ac:spMkLst>
            <pc:docMk/>
            <pc:sldMk cId="2490220310" sldId="257"/>
            <ac:spMk id="13" creationId="{B9DD68F1-5030-7A09-7410-35F9CBA60744}"/>
          </ac:spMkLst>
        </pc:spChg>
        <pc:spChg chg="add mod">
          <ac:chgData name="プリマオキ" userId="e83ee3a8-7a5a-4693-8f0e-f83c3e3e469e" providerId="ADAL" clId="{58D6B486-36D7-4EA0-936A-BF61A413B207}" dt="2024-06-18T06:34:02.840" v="1784" actId="1076"/>
          <ac:spMkLst>
            <pc:docMk/>
            <pc:sldMk cId="2490220310" sldId="257"/>
            <ac:spMk id="14" creationId="{5DE0256E-9D3E-8F3E-AF3B-1A50540ABFD3}"/>
          </ac:spMkLst>
        </pc:spChg>
        <pc:spChg chg="add mod">
          <ac:chgData name="プリマオキ" userId="e83ee3a8-7a5a-4693-8f0e-f83c3e3e469e" providerId="ADAL" clId="{58D6B486-36D7-4EA0-936A-BF61A413B207}" dt="2024-06-13T07:41:28.354" v="603" actId="164"/>
          <ac:spMkLst>
            <pc:docMk/>
            <pc:sldMk cId="2490220310" sldId="257"/>
            <ac:spMk id="27" creationId="{A2D4251C-815E-2D59-3E65-5005D3A52ECA}"/>
          </ac:spMkLst>
        </pc:spChg>
        <pc:spChg chg="add mod">
          <ac:chgData name="プリマオキ" userId="e83ee3a8-7a5a-4693-8f0e-f83c3e3e469e" providerId="ADAL" clId="{58D6B486-36D7-4EA0-936A-BF61A413B207}" dt="2024-06-13T07:41:28.354" v="603" actId="164"/>
          <ac:spMkLst>
            <pc:docMk/>
            <pc:sldMk cId="2490220310" sldId="257"/>
            <ac:spMk id="28" creationId="{D6E762E3-EF35-89D3-6AFB-EA1A8D6A60B4}"/>
          </ac:spMkLst>
        </pc:spChg>
        <pc:spChg chg="add mod">
          <ac:chgData name="プリマオキ" userId="e83ee3a8-7a5a-4693-8f0e-f83c3e3e469e" providerId="ADAL" clId="{58D6B486-36D7-4EA0-936A-BF61A413B207}" dt="2024-06-13T07:41:28.354" v="603" actId="164"/>
          <ac:spMkLst>
            <pc:docMk/>
            <pc:sldMk cId="2490220310" sldId="257"/>
            <ac:spMk id="29" creationId="{F2E0209F-2693-1C0F-87DA-42A312517FC7}"/>
          </ac:spMkLst>
        </pc:spChg>
        <pc:spChg chg="add mod">
          <ac:chgData name="プリマオキ" userId="e83ee3a8-7a5a-4693-8f0e-f83c3e3e469e" providerId="ADAL" clId="{58D6B486-36D7-4EA0-936A-BF61A413B207}" dt="2024-06-13T07:41:28.354" v="603" actId="164"/>
          <ac:spMkLst>
            <pc:docMk/>
            <pc:sldMk cId="2490220310" sldId="257"/>
            <ac:spMk id="30" creationId="{B178F9CF-F8DA-9BEC-A935-2AEBA1173B9F}"/>
          </ac:spMkLst>
        </pc:spChg>
        <pc:spChg chg="add mod">
          <ac:chgData name="プリマオキ" userId="e83ee3a8-7a5a-4693-8f0e-f83c3e3e469e" providerId="ADAL" clId="{58D6B486-36D7-4EA0-936A-BF61A413B207}" dt="2024-06-13T07:41:28.354" v="603" actId="164"/>
          <ac:spMkLst>
            <pc:docMk/>
            <pc:sldMk cId="2490220310" sldId="257"/>
            <ac:spMk id="31" creationId="{F96E7946-AD91-E63D-BB03-428F990FB2E1}"/>
          </ac:spMkLst>
        </pc:spChg>
        <pc:spChg chg="add 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38" creationId="{36968C81-50C2-B68B-538D-44B1509A187E}"/>
          </ac:spMkLst>
        </pc:spChg>
        <pc:spChg chg="add del mod topLvl">
          <ac:chgData name="プリマオキ" userId="e83ee3a8-7a5a-4693-8f0e-f83c3e3e469e" providerId="ADAL" clId="{58D6B486-36D7-4EA0-936A-BF61A413B207}" dt="2024-06-13T07:43:33.462" v="665" actId="478"/>
          <ac:spMkLst>
            <pc:docMk/>
            <pc:sldMk cId="2490220310" sldId="257"/>
            <ac:spMk id="39" creationId="{F7A29433-16CF-B275-6E53-4297E98DEAA8}"/>
          </ac:spMkLst>
        </pc:spChg>
        <pc:spChg chg="add del mod topLvl">
          <ac:chgData name="プリマオキ" userId="e83ee3a8-7a5a-4693-8f0e-f83c3e3e469e" providerId="ADAL" clId="{58D6B486-36D7-4EA0-936A-BF61A413B207}" dt="2024-06-13T07:43:32.143" v="664" actId="478"/>
          <ac:spMkLst>
            <pc:docMk/>
            <pc:sldMk cId="2490220310" sldId="257"/>
            <ac:spMk id="40" creationId="{B1936B06-B74A-5DDC-D9E6-1C4D5D7B964F}"/>
          </ac:spMkLst>
        </pc:spChg>
        <pc:spChg chg="add del mod topLvl">
          <ac:chgData name="プリマオキ" userId="e83ee3a8-7a5a-4693-8f0e-f83c3e3e469e" providerId="ADAL" clId="{58D6B486-36D7-4EA0-936A-BF61A413B207}" dt="2024-06-13T07:43:37.206" v="668" actId="478"/>
          <ac:spMkLst>
            <pc:docMk/>
            <pc:sldMk cId="2490220310" sldId="257"/>
            <ac:spMk id="41" creationId="{30E7BE99-BD5A-642A-4B37-6E69493AF6BB}"/>
          </ac:spMkLst>
        </pc:spChg>
        <pc:spChg chg="add del mod topLvl">
          <ac:chgData name="プリマオキ" userId="e83ee3a8-7a5a-4693-8f0e-f83c3e3e469e" providerId="ADAL" clId="{58D6B486-36D7-4EA0-936A-BF61A413B207}" dt="2024-06-13T07:43:36.249" v="667" actId="478"/>
          <ac:spMkLst>
            <pc:docMk/>
            <pc:sldMk cId="2490220310" sldId="257"/>
            <ac:spMk id="42" creationId="{15EFB253-EBB7-9D78-549D-D1CF286F2189}"/>
          </ac:spMkLst>
        </pc:spChg>
        <pc:spChg chg="add del mod topLvl">
          <ac:chgData name="プリマオキ" userId="e83ee3a8-7a5a-4693-8f0e-f83c3e3e469e" providerId="ADAL" clId="{58D6B486-36D7-4EA0-936A-BF61A413B207}" dt="2024-06-13T07:43:34.455" v="666" actId="478"/>
          <ac:spMkLst>
            <pc:docMk/>
            <pc:sldMk cId="2490220310" sldId="257"/>
            <ac:spMk id="43" creationId="{DE22071D-6315-BBD9-F850-B8EF71970BA5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57" creationId="{8C793723-F350-7D8E-73C6-9B4915E1D3CC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64" creationId="{6C86AACB-86E9-F5E9-1D90-74DA38D7B709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71" creationId="{2D6F8A18-F815-D08C-3B75-FF6F4746F6F5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78" creationId="{4023B85A-D5A0-A004-4EE7-F8AB1FB1E9ED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85" creationId="{C183BD36-E159-C617-0AC5-9E5E617DBDF4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92" creationId="{2FEEA1A3-8EB1-0DE2-B5E4-C381A96AF131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99" creationId="{765940EB-C3BC-8653-BA21-1FB7C4F59ACE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06" creationId="{37EB020F-511F-1594-E9BB-DBBF392D5DF6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13" creationId="{7244B010-D643-F02D-E2EB-0E881A159DF0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20" creationId="{4ADD55F7-D1FE-6EDA-0D84-A59FE119E58D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27" creationId="{CD43B556-D5C5-1E2E-A8D5-BACC886FE512}"/>
          </ac:spMkLst>
        </pc:spChg>
        <pc:spChg chg="add del mod">
          <ac:chgData name="プリマオキ" userId="e83ee3a8-7a5a-4693-8f0e-f83c3e3e469e" providerId="ADAL" clId="{58D6B486-36D7-4EA0-936A-BF61A413B207}" dt="2024-06-13T08:21:20.546" v="1538" actId="478"/>
          <ac:spMkLst>
            <pc:docMk/>
            <pc:sldMk cId="2490220310" sldId="257"/>
            <ac:spMk id="138" creationId="{438F1C17-82D9-89AA-33C2-A7EED560BE1A}"/>
          </ac:spMkLst>
        </pc:spChg>
        <pc:spChg chg="add del mod">
          <ac:chgData name="プリマオキ" userId="e83ee3a8-7a5a-4693-8f0e-f83c3e3e469e" providerId="ADAL" clId="{58D6B486-36D7-4EA0-936A-BF61A413B207}" dt="2024-06-13T08:21:40.222" v="1551" actId="478"/>
          <ac:spMkLst>
            <pc:docMk/>
            <pc:sldMk cId="2490220310" sldId="257"/>
            <ac:spMk id="139" creationId="{F8D3F59C-688E-C52E-ED68-0401CDF869BB}"/>
          </ac:spMkLst>
        </pc:spChg>
        <pc:spChg chg="add del mod">
          <ac:chgData name="プリマオキ" userId="e83ee3a8-7a5a-4693-8f0e-f83c3e3e469e" providerId="ADAL" clId="{58D6B486-36D7-4EA0-936A-BF61A413B207}" dt="2024-06-13T08:21:30.709" v="1544" actId="478"/>
          <ac:spMkLst>
            <pc:docMk/>
            <pc:sldMk cId="2490220310" sldId="257"/>
            <ac:spMk id="140" creationId="{75E53485-91B4-5FF0-BD0B-25B1178D9585}"/>
          </ac:spMkLst>
        </pc:spChg>
        <pc:spChg chg="add del mod">
          <ac:chgData name="プリマオキ" userId="e83ee3a8-7a5a-4693-8f0e-f83c3e3e469e" providerId="ADAL" clId="{58D6B486-36D7-4EA0-936A-BF61A413B207}" dt="2024-06-13T08:20:58.866" v="1526" actId="478"/>
          <ac:spMkLst>
            <pc:docMk/>
            <pc:sldMk cId="2490220310" sldId="257"/>
            <ac:spMk id="141" creationId="{75C3E8DB-8621-5185-AA03-1E089AB1FB5A}"/>
          </ac:spMkLst>
        </pc:spChg>
        <pc:spChg chg="add del mod">
          <ac:chgData name="プリマオキ" userId="e83ee3a8-7a5a-4693-8f0e-f83c3e3e469e" providerId="ADAL" clId="{58D6B486-36D7-4EA0-936A-BF61A413B207}" dt="2024-06-13T08:20:45.605" v="1518" actId="478"/>
          <ac:spMkLst>
            <pc:docMk/>
            <pc:sldMk cId="2490220310" sldId="257"/>
            <ac:spMk id="142" creationId="{510B1C21-7E9E-2B44-1A7B-283307121F8D}"/>
          </ac:spMkLst>
        </pc:spChg>
        <pc:spChg chg="add del mod">
          <ac:chgData name="プリマオキ" userId="e83ee3a8-7a5a-4693-8f0e-f83c3e3e469e" providerId="ADAL" clId="{58D6B486-36D7-4EA0-936A-BF61A413B207}" dt="2024-06-13T08:21:08.372" v="1532" actId="478"/>
          <ac:spMkLst>
            <pc:docMk/>
            <pc:sldMk cId="2490220310" sldId="257"/>
            <ac:spMk id="143" creationId="{F2471040-C9DC-A330-756C-956D2B76CC0C}"/>
          </ac:spMkLst>
        </pc:spChg>
        <pc:spChg chg="add del mod">
          <ac:chgData name="プリマオキ" userId="e83ee3a8-7a5a-4693-8f0e-f83c3e3e469e" providerId="ADAL" clId="{58D6B486-36D7-4EA0-936A-BF61A413B207}" dt="2024-06-13T08:20:13.727" v="1497" actId="478"/>
          <ac:spMkLst>
            <pc:docMk/>
            <pc:sldMk cId="2490220310" sldId="257"/>
            <ac:spMk id="160" creationId="{53091F2D-1F0E-FCAC-FD53-28CD3B4019B6}"/>
          </ac:spMkLst>
        </pc:spChg>
        <pc:spChg chg="add del mod">
          <ac:chgData name="プリマオキ" userId="e83ee3a8-7a5a-4693-8f0e-f83c3e3e469e" providerId="ADAL" clId="{58D6B486-36D7-4EA0-936A-BF61A413B207}" dt="2024-06-13T08:19:48.098" v="1482" actId="478"/>
          <ac:spMkLst>
            <pc:docMk/>
            <pc:sldMk cId="2490220310" sldId="257"/>
            <ac:spMk id="161" creationId="{AB8ABF97-BF9A-22CD-3C4B-EB3DC00F843A}"/>
          </ac:spMkLst>
        </pc:spChg>
        <pc:spChg chg="add del mod">
          <ac:chgData name="プリマオキ" userId="e83ee3a8-7a5a-4693-8f0e-f83c3e3e469e" providerId="ADAL" clId="{58D6B486-36D7-4EA0-936A-BF61A413B207}" dt="2024-06-13T08:19:56.994" v="1487" actId="478"/>
          <ac:spMkLst>
            <pc:docMk/>
            <pc:sldMk cId="2490220310" sldId="257"/>
            <ac:spMk id="162" creationId="{EF85E592-8BF2-150C-C31B-DDFF260DC801}"/>
          </ac:spMkLst>
        </pc:spChg>
        <pc:spChg chg="add del mod">
          <ac:chgData name="プリマオキ" userId="e83ee3a8-7a5a-4693-8f0e-f83c3e3e469e" providerId="ADAL" clId="{58D6B486-36D7-4EA0-936A-BF61A413B207}" dt="2024-06-13T08:20:11.910" v="1496" actId="478"/>
          <ac:spMkLst>
            <pc:docMk/>
            <pc:sldMk cId="2490220310" sldId="257"/>
            <ac:spMk id="163" creationId="{AC8740E4-D15C-6C75-8FAD-17E31106CF77}"/>
          </ac:spMkLst>
        </pc:spChg>
        <pc:spChg chg="add del mod">
          <ac:chgData name="プリマオキ" userId="e83ee3a8-7a5a-4693-8f0e-f83c3e3e469e" providerId="ADAL" clId="{58D6B486-36D7-4EA0-936A-BF61A413B207}" dt="2024-06-13T08:20:15.598" v="1498" actId="478"/>
          <ac:spMkLst>
            <pc:docMk/>
            <pc:sldMk cId="2490220310" sldId="257"/>
            <ac:spMk id="164" creationId="{9F61AD6B-80F3-22A8-6F9A-A40B3FA4F200}"/>
          </ac:spMkLst>
        </pc:spChg>
        <pc:spChg chg="add del mod">
          <ac:chgData name="プリマオキ" userId="e83ee3a8-7a5a-4693-8f0e-f83c3e3e469e" providerId="ADAL" clId="{58D6B486-36D7-4EA0-936A-BF61A413B207}" dt="2024-06-13T08:20:36.438" v="1512" actId="478"/>
          <ac:spMkLst>
            <pc:docMk/>
            <pc:sldMk cId="2490220310" sldId="257"/>
            <ac:spMk id="165" creationId="{82FDDA88-BD3F-D88D-C6D1-9C30EC81E22F}"/>
          </ac:spMkLst>
        </pc:spChg>
        <pc:spChg chg="add mod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70" creationId="{EFDA81C3-8763-5859-651D-6446ECE5FA78}"/>
          </ac:spMkLst>
        </pc:spChg>
        <pc:spChg chg="add mod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71" creationId="{AAAE8CD1-F6BB-B40F-0EB4-2508796AF91C}"/>
          </ac:spMkLst>
        </pc:spChg>
        <pc:spChg chg="add mod">
          <ac:chgData name="プリマオキ" userId="e83ee3a8-7a5a-4693-8f0e-f83c3e3e469e" providerId="ADAL" clId="{58D6B486-36D7-4EA0-936A-BF61A413B207}" dt="2024-06-13T08:09:52.559" v="1163" actId="164"/>
          <ac:spMkLst>
            <pc:docMk/>
            <pc:sldMk cId="2490220310" sldId="257"/>
            <ac:spMk id="172" creationId="{CE6BBB30-3F6B-B027-6652-2F62E325D1B2}"/>
          </ac:spMkLst>
        </pc:spChg>
        <pc:spChg chg="add mod">
          <ac:chgData name="プリマオキ" userId="e83ee3a8-7a5a-4693-8f0e-f83c3e3e469e" providerId="ADAL" clId="{58D6B486-36D7-4EA0-936A-BF61A413B207}" dt="2024-06-13T08:09:52.559" v="1163" actId="164"/>
          <ac:spMkLst>
            <pc:docMk/>
            <pc:sldMk cId="2490220310" sldId="257"/>
            <ac:spMk id="173" creationId="{A86EA2D2-6BC6-827B-4214-855C16069E85}"/>
          </ac:spMkLst>
        </pc:spChg>
        <pc:spChg chg="mod">
          <ac:chgData name="プリマオキ" userId="e83ee3a8-7a5a-4693-8f0e-f83c3e3e469e" providerId="ADAL" clId="{58D6B486-36D7-4EA0-936A-BF61A413B207}" dt="2024-06-13T08:10:17.981" v="1180"/>
          <ac:spMkLst>
            <pc:docMk/>
            <pc:sldMk cId="2490220310" sldId="257"/>
            <ac:spMk id="176" creationId="{4B79DAC1-C85B-F220-53FC-B2C3B3FECC19}"/>
          </ac:spMkLst>
        </pc:spChg>
        <pc:spChg chg="mod">
          <ac:chgData name="プリマオキ" userId="e83ee3a8-7a5a-4693-8f0e-f83c3e3e469e" providerId="ADAL" clId="{58D6B486-36D7-4EA0-936A-BF61A413B207}" dt="2024-06-13T08:10:17.981" v="1180"/>
          <ac:spMkLst>
            <pc:docMk/>
            <pc:sldMk cId="2490220310" sldId="257"/>
            <ac:spMk id="177" creationId="{F16A8C4B-6CD4-A541-3AB8-742CEA764E33}"/>
          </ac:spMkLst>
        </pc:spChg>
        <pc:spChg chg="del mod topLvl">
          <ac:chgData name="プリマオキ" userId="e83ee3a8-7a5a-4693-8f0e-f83c3e3e469e" providerId="ADAL" clId="{58D6B486-36D7-4EA0-936A-BF61A413B207}" dt="2024-06-13T08:19:17.874" v="1477" actId="478"/>
          <ac:spMkLst>
            <pc:docMk/>
            <pc:sldMk cId="2490220310" sldId="257"/>
            <ac:spMk id="179" creationId="{7CC3ABA1-3580-0BBD-6B4C-71EB16304264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80" creationId="{EE44CEB6-85BA-1833-C117-A0DDEB194B63}"/>
          </ac:spMkLst>
        </pc:spChg>
        <pc:spChg chg="mod">
          <ac:chgData name="プリマオキ" userId="e83ee3a8-7a5a-4693-8f0e-f83c3e3e469e" providerId="ADAL" clId="{58D6B486-36D7-4EA0-936A-BF61A413B207}" dt="2024-06-13T08:11:48.087" v="1250"/>
          <ac:spMkLst>
            <pc:docMk/>
            <pc:sldMk cId="2490220310" sldId="257"/>
            <ac:spMk id="182" creationId="{040987E7-49C5-9F93-9856-DB4EA3CB829A}"/>
          </ac:spMkLst>
        </pc:spChg>
        <pc:spChg chg="mod">
          <ac:chgData name="プリマオキ" userId="e83ee3a8-7a5a-4693-8f0e-f83c3e3e469e" providerId="ADAL" clId="{58D6B486-36D7-4EA0-936A-BF61A413B207}" dt="2024-06-13T08:11:48.087" v="1250"/>
          <ac:spMkLst>
            <pc:docMk/>
            <pc:sldMk cId="2490220310" sldId="257"/>
            <ac:spMk id="183" creationId="{EB16AA4E-7713-7B3F-6142-450670A81341}"/>
          </ac:spMkLst>
        </pc:spChg>
        <pc:spChg chg="del mod topLvl">
          <ac:chgData name="プリマオキ" userId="e83ee3a8-7a5a-4693-8f0e-f83c3e3e469e" providerId="ADAL" clId="{58D6B486-36D7-4EA0-936A-BF61A413B207}" dt="2024-06-13T08:16:21.723" v="1381" actId="478"/>
          <ac:spMkLst>
            <pc:docMk/>
            <pc:sldMk cId="2490220310" sldId="257"/>
            <ac:spMk id="185" creationId="{512E80BC-4718-58C2-7B81-687671E25ACC}"/>
          </ac:spMkLst>
        </pc:spChg>
        <pc:spChg chg="del mod topLvl">
          <ac:chgData name="プリマオキ" userId="e83ee3a8-7a5a-4693-8f0e-f83c3e3e469e" providerId="ADAL" clId="{58D6B486-36D7-4EA0-936A-BF61A413B207}" dt="2024-06-13T08:16:22.630" v="1382" actId="478"/>
          <ac:spMkLst>
            <pc:docMk/>
            <pc:sldMk cId="2490220310" sldId="257"/>
            <ac:spMk id="186" creationId="{710B6DFB-025C-9296-75F3-76FD5C2DC18E}"/>
          </ac:spMkLst>
        </pc:spChg>
        <pc:spChg chg="mod">
          <ac:chgData name="プリマオキ" userId="e83ee3a8-7a5a-4693-8f0e-f83c3e3e469e" providerId="ADAL" clId="{58D6B486-36D7-4EA0-936A-BF61A413B207}" dt="2024-06-13T08:13:37.463" v="1341"/>
          <ac:spMkLst>
            <pc:docMk/>
            <pc:sldMk cId="2490220310" sldId="257"/>
            <ac:spMk id="188" creationId="{BF25F07D-296A-29A7-A76F-50EE88671A7F}"/>
          </ac:spMkLst>
        </pc:spChg>
        <pc:spChg chg="mod">
          <ac:chgData name="プリマオキ" userId="e83ee3a8-7a5a-4693-8f0e-f83c3e3e469e" providerId="ADAL" clId="{58D6B486-36D7-4EA0-936A-BF61A413B207}" dt="2024-06-13T08:13:37.463" v="1341"/>
          <ac:spMkLst>
            <pc:docMk/>
            <pc:sldMk cId="2490220310" sldId="257"/>
            <ac:spMk id="189" creationId="{368130CC-43F4-E74B-08AD-11F7B0E28FFB}"/>
          </ac:spMkLst>
        </pc:spChg>
        <pc:spChg chg="mod">
          <ac:chgData name="プリマオキ" userId="e83ee3a8-7a5a-4693-8f0e-f83c3e3e469e" providerId="ADAL" clId="{58D6B486-36D7-4EA0-936A-BF61A413B207}" dt="2024-06-13T08:14:10.434" v="1364"/>
          <ac:spMkLst>
            <pc:docMk/>
            <pc:sldMk cId="2490220310" sldId="257"/>
            <ac:spMk id="191" creationId="{848C73DC-3A10-D17C-DAA7-26AAAAC345CE}"/>
          </ac:spMkLst>
        </pc:spChg>
        <pc:spChg chg="mod">
          <ac:chgData name="プリマオキ" userId="e83ee3a8-7a5a-4693-8f0e-f83c3e3e469e" providerId="ADAL" clId="{58D6B486-36D7-4EA0-936A-BF61A413B207}" dt="2024-06-13T08:14:10.434" v="1364"/>
          <ac:spMkLst>
            <pc:docMk/>
            <pc:sldMk cId="2490220310" sldId="257"/>
            <ac:spMk id="192" creationId="{BBB60DCD-6CAC-39D7-ECF0-70A9C8E6719D}"/>
          </ac:spMkLst>
        </pc:spChg>
        <pc:spChg chg="add mod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93" creationId="{4D0C4781-A45A-D450-A8C3-E3202B580E27}"/>
          </ac:spMkLst>
        </pc:spChg>
        <pc:spChg chg="add mod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94" creationId="{7C4D7169-8FBA-1DA3-6213-6C7B7A6E9FC1}"/>
          </ac:spMkLst>
        </pc:spChg>
        <pc:spChg chg="add mod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95" creationId="{18E42D7C-A6F6-4579-650A-4D13D73C7DEB}"/>
          </ac:spMkLst>
        </pc:spChg>
        <pc:spChg chg="add mod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96" creationId="{B4B1C5C0-0B8F-D862-8DD7-2803D6D0BB46}"/>
          </ac:spMkLst>
        </pc:spChg>
        <pc:grpChg chg="add del mod">
          <ac:chgData name="プリマオキ" userId="e83ee3a8-7a5a-4693-8f0e-f83c3e3e469e" providerId="ADAL" clId="{58D6B486-36D7-4EA0-936A-BF61A413B207}" dt="2024-06-13T07:42:18.988" v="645" actId="478"/>
          <ac:grpSpMkLst>
            <pc:docMk/>
            <pc:sldMk cId="2490220310" sldId="257"/>
            <ac:grpSpMk id="37" creationId="{BED6F4FF-2A8D-EF74-1E62-E457BA7FD055}"/>
          </ac:grpSpMkLst>
        </pc:grpChg>
        <pc:grpChg chg="add del mod">
          <ac:chgData name="プリマオキ" userId="e83ee3a8-7a5a-4693-8f0e-f83c3e3e469e" providerId="ADAL" clId="{58D6B486-36D7-4EA0-936A-BF61A413B207}" dt="2024-06-13T07:43:05.423" v="663" actId="165"/>
          <ac:grpSpMkLst>
            <pc:docMk/>
            <pc:sldMk cId="2490220310" sldId="257"/>
            <ac:grpSpMk id="49" creationId="{CDFE74C0-D1F5-25BC-77D6-89D3F72E7760}"/>
          </ac:grpSpMkLst>
        </pc:grpChg>
        <pc:grpChg chg="add del mod">
          <ac:chgData name="プリマオキ" userId="e83ee3a8-7a5a-4693-8f0e-f83c3e3e469e" providerId="ADAL" clId="{58D6B486-36D7-4EA0-936A-BF61A413B207}" dt="2024-06-13T08:20:57.070" v="1525" actId="478"/>
          <ac:grpSpMkLst>
            <pc:docMk/>
            <pc:sldMk cId="2490220310" sldId="257"/>
            <ac:grpSpMk id="55" creationId="{656594CC-C50E-5E81-1901-37EBB06CA081}"/>
          </ac:grpSpMkLst>
        </pc:grpChg>
        <pc:grpChg chg="add del mod">
          <ac:chgData name="プリマオキ" userId="e83ee3a8-7a5a-4693-8f0e-f83c3e3e469e" providerId="ADAL" clId="{58D6B486-36D7-4EA0-936A-BF61A413B207}" dt="2024-06-13T08:21:18.474" v="1537" actId="478"/>
          <ac:grpSpMkLst>
            <pc:docMk/>
            <pc:sldMk cId="2490220310" sldId="257"/>
            <ac:grpSpMk id="56" creationId="{6E585A0C-B06B-8913-C19A-2983839976AC}"/>
          </ac:grpSpMkLst>
        </pc:grpChg>
        <pc:grpChg chg="add del mod">
          <ac:chgData name="プリマオキ" userId="e83ee3a8-7a5a-4693-8f0e-f83c3e3e469e" providerId="ADAL" clId="{58D6B486-36D7-4EA0-936A-BF61A413B207}" dt="2024-06-13T08:21:38.653" v="1549" actId="478"/>
          <ac:grpSpMkLst>
            <pc:docMk/>
            <pc:sldMk cId="2490220310" sldId="257"/>
            <ac:grpSpMk id="63" creationId="{75BF13BE-817B-32DB-5DD7-C82BB63C5F1B}"/>
          </ac:grpSpMkLst>
        </pc:grpChg>
        <pc:grpChg chg="add del mod">
          <ac:chgData name="プリマオキ" userId="e83ee3a8-7a5a-4693-8f0e-f83c3e3e469e" providerId="ADAL" clId="{58D6B486-36D7-4EA0-936A-BF61A413B207}" dt="2024-06-13T08:21:06.850" v="1531" actId="478"/>
          <ac:grpSpMkLst>
            <pc:docMk/>
            <pc:sldMk cId="2490220310" sldId="257"/>
            <ac:grpSpMk id="70" creationId="{3B861328-6702-FAE8-D933-699A3F1483BC}"/>
          </ac:grpSpMkLst>
        </pc:grpChg>
        <pc:grpChg chg="add del mod">
          <ac:chgData name="プリマオキ" userId="e83ee3a8-7a5a-4693-8f0e-f83c3e3e469e" providerId="ADAL" clId="{58D6B486-36D7-4EA0-936A-BF61A413B207}" dt="2024-06-13T08:21:28.818" v="1543" actId="478"/>
          <ac:grpSpMkLst>
            <pc:docMk/>
            <pc:sldMk cId="2490220310" sldId="257"/>
            <ac:grpSpMk id="77" creationId="{D7819DA7-0AC3-444B-31D9-9843BD53D532}"/>
          </ac:grpSpMkLst>
        </pc:grpChg>
        <pc:grpChg chg="add del mod">
          <ac:chgData name="プリマオキ" userId="e83ee3a8-7a5a-4693-8f0e-f83c3e3e469e" providerId="ADAL" clId="{58D6B486-36D7-4EA0-936A-BF61A413B207}" dt="2024-06-13T08:20:48.445" v="1520" actId="478"/>
          <ac:grpSpMkLst>
            <pc:docMk/>
            <pc:sldMk cId="2490220310" sldId="257"/>
            <ac:grpSpMk id="84" creationId="{7827045F-7B8E-F23C-E9C1-8E5EB11E965B}"/>
          </ac:grpSpMkLst>
        </pc:grpChg>
        <pc:grpChg chg="add del mod topLvl">
          <ac:chgData name="プリマオキ" userId="e83ee3a8-7a5a-4693-8f0e-f83c3e3e469e" providerId="ADAL" clId="{58D6B486-36D7-4EA0-936A-BF61A413B207}" dt="2024-06-13T08:20:22.637" v="1503" actId="478"/>
          <ac:grpSpMkLst>
            <pc:docMk/>
            <pc:sldMk cId="2490220310" sldId="257"/>
            <ac:grpSpMk id="91" creationId="{E8E3E6A8-88FB-FB40-9E22-E038135B8AB6}"/>
          </ac:grpSpMkLst>
        </pc:grpChg>
        <pc:grpChg chg="add del mod topLvl">
          <ac:chgData name="プリマオキ" userId="e83ee3a8-7a5a-4693-8f0e-f83c3e3e469e" providerId="ADAL" clId="{58D6B486-36D7-4EA0-936A-BF61A413B207}" dt="2024-06-13T08:20:30.254" v="1508" actId="478"/>
          <ac:grpSpMkLst>
            <pc:docMk/>
            <pc:sldMk cId="2490220310" sldId="257"/>
            <ac:grpSpMk id="98" creationId="{64E68834-980D-58B8-9A08-29FF1B6CC348}"/>
          </ac:grpSpMkLst>
        </pc:grpChg>
        <pc:grpChg chg="add del mod topLvl">
          <ac:chgData name="プリマオキ" userId="e83ee3a8-7a5a-4693-8f0e-f83c3e3e469e" providerId="ADAL" clId="{58D6B486-36D7-4EA0-936A-BF61A413B207}" dt="2024-06-13T08:19:51.281" v="1484" actId="478"/>
          <ac:grpSpMkLst>
            <pc:docMk/>
            <pc:sldMk cId="2490220310" sldId="257"/>
            <ac:grpSpMk id="105" creationId="{200E71E8-5875-7D19-EBE0-26CBB2F353A0}"/>
          </ac:grpSpMkLst>
        </pc:grpChg>
        <pc:grpChg chg="add del mod topLvl">
          <ac:chgData name="プリマオキ" userId="e83ee3a8-7a5a-4693-8f0e-f83c3e3e469e" providerId="ADAL" clId="{58D6B486-36D7-4EA0-936A-BF61A413B207}" dt="2024-06-13T08:20:02.241" v="1490" actId="478"/>
          <ac:grpSpMkLst>
            <pc:docMk/>
            <pc:sldMk cId="2490220310" sldId="257"/>
            <ac:grpSpMk id="112" creationId="{BD0E77F3-C30A-71D0-A473-29FBF991B314}"/>
          </ac:grpSpMkLst>
        </pc:grpChg>
        <pc:grpChg chg="add del mod topLvl">
          <ac:chgData name="プリマオキ" userId="e83ee3a8-7a5a-4693-8f0e-f83c3e3e469e" providerId="ADAL" clId="{58D6B486-36D7-4EA0-936A-BF61A413B207}" dt="2024-06-13T08:20:39.373" v="1514" actId="478"/>
          <ac:grpSpMkLst>
            <pc:docMk/>
            <pc:sldMk cId="2490220310" sldId="257"/>
            <ac:grpSpMk id="119" creationId="{166E75C2-91F6-0E97-1101-F3B1F86BE872}"/>
          </ac:grpSpMkLst>
        </pc:grpChg>
        <pc:grpChg chg="add del mod topLvl">
          <ac:chgData name="プリマオキ" userId="e83ee3a8-7a5a-4693-8f0e-f83c3e3e469e" providerId="ADAL" clId="{58D6B486-36D7-4EA0-936A-BF61A413B207}" dt="2024-06-13T08:20:10.421" v="1495" actId="478"/>
          <ac:grpSpMkLst>
            <pc:docMk/>
            <pc:sldMk cId="2490220310" sldId="257"/>
            <ac:grpSpMk id="126" creationId="{57A365D7-1A3E-7FD9-3ED2-265C88ADF2BA}"/>
          </ac:grpSpMkLst>
        </pc:grpChg>
        <pc:grpChg chg="add del mod">
          <ac:chgData name="プリマオキ" userId="e83ee3a8-7a5a-4693-8f0e-f83c3e3e469e" providerId="ADAL" clId="{58D6B486-36D7-4EA0-936A-BF61A413B207}" dt="2024-06-13T08:19:31.086" v="1478" actId="165"/>
          <ac:grpSpMkLst>
            <pc:docMk/>
            <pc:sldMk cId="2490220310" sldId="257"/>
            <ac:grpSpMk id="133" creationId="{8A7D270D-7D7F-8C87-2338-0D88E6B23C62}"/>
          </ac:grpSpMkLst>
        </pc:grpChg>
        <pc:grpChg chg="add mod">
          <ac:chgData name="プリマオキ" userId="e83ee3a8-7a5a-4693-8f0e-f83c3e3e469e" providerId="ADAL" clId="{58D6B486-36D7-4EA0-936A-BF61A413B207}" dt="2024-06-13T08:21:52.222" v="1552" actId="164"/>
          <ac:grpSpMkLst>
            <pc:docMk/>
            <pc:sldMk cId="2490220310" sldId="257"/>
            <ac:grpSpMk id="174" creationId="{352B9F0C-F7F1-F839-BDCC-89B739BF67FB}"/>
          </ac:grpSpMkLst>
        </pc:grpChg>
        <pc:grpChg chg="add mod">
          <ac:chgData name="プリマオキ" userId="e83ee3a8-7a5a-4693-8f0e-f83c3e3e469e" providerId="ADAL" clId="{58D6B486-36D7-4EA0-936A-BF61A413B207}" dt="2024-06-13T08:21:52.222" v="1552" actId="164"/>
          <ac:grpSpMkLst>
            <pc:docMk/>
            <pc:sldMk cId="2490220310" sldId="257"/>
            <ac:grpSpMk id="175" creationId="{1F8BD9B7-29E4-067B-B41F-3BDAA0D305D7}"/>
          </ac:grpSpMkLst>
        </pc:grpChg>
        <pc:grpChg chg="add del mod">
          <ac:chgData name="プリマオキ" userId="e83ee3a8-7a5a-4693-8f0e-f83c3e3e469e" providerId="ADAL" clId="{58D6B486-36D7-4EA0-936A-BF61A413B207}" dt="2024-06-13T08:14:45.273" v="1370" actId="165"/>
          <ac:grpSpMkLst>
            <pc:docMk/>
            <pc:sldMk cId="2490220310" sldId="257"/>
            <ac:grpSpMk id="178" creationId="{1031DD74-76CE-981C-D9CF-A224133D0A99}"/>
          </ac:grpSpMkLst>
        </pc:grpChg>
        <pc:grpChg chg="add mod">
          <ac:chgData name="プリマオキ" userId="e83ee3a8-7a5a-4693-8f0e-f83c3e3e469e" providerId="ADAL" clId="{58D6B486-36D7-4EA0-936A-BF61A413B207}" dt="2024-06-13T08:21:52.222" v="1552" actId="164"/>
          <ac:grpSpMkLst>
            <pc:docMk/>
            <pc:sldMk cId="2490220310" sldId="257"/>
            <ac:grpSpMk id="181" creationId="{CB0F3FBC-D98F-1286-72C0-9335B1D1140A}"/>
          </ac:grpSpMkLst>
        </pc:grpChg>
        <pc:grpChg chg="add del mod">
          <ac:chgData name="プリマオキ" userId="e83ee3a8-7a5a-4693-8f0e-f83c3e3e469e" providerId="ADAL" clId="{58D6B486-36D7-4EA0-936A-BF61A413B207}" dt="2024-06-13T08:16:19.027" v="1380" actId="165"/>
          <ac:grpSpMkLst>
            <pc:docMk/>
            <pc:sldMk cId="2490220310" sldId="257"/>
            <ac:grpSpMk id="184" creationId="{80FAC3CF-129C-C18C-EAF0-8DB0F045BD52}"/>
          </ac:grpSpMkLst>
        </pc:grpChg>
        <pc:grpChg chg="add del mod">
          <ac:chgData name="プリマオキ" userId="e83ee3a8-7a5a-4693-8f0e-f83c3e3e469e" providerId="ADAL" clId="{58D6B486-36D7-4EA0-936A-BF61A413B207}" dt="2024-06-13T08:16:56.595" v="1404" actId="478"/>
          <ac:grpSpMkLst>
            <pc:docMk/>
            <pc:sldMk cId="2490220310" sldId="257"/>
            <ac:grpSpMk id="187" creationId="{8741CC5D-27F3-0ED8-C527-027FF8C77D33}"/>
          </ac:grpSpMkLst>
        </pc:grpChg>
        <pc:grpChg chg="add del mod">
          <ac:chgData name="プリマオキ" userId="e83ee3a8-7a5a-4693-8f0e-f83c3e3e469e" providerId="ADAL" clId="{58D6B486-36D7-4EA0-936A-BF61A413B207}" dt="2024-06-13T08:14:23.591" v="1368" actId="478"/>
          <ac:grpSpMkLst>
            <pc:docMk/>
            <pc:sldMk cId="2490220310" sldId="257"/>
            <ac:grpSpMk id="190" creationId="{0A2D956E-F594-65F3-CA99-AD96014B85B4}"/>
          </ac:grpSpMkLst>
        </pc:grpChg>
        <pc:grpChg chg="add mod">
          <ac:chgData name="プリマオキ" userId="e83ee3a8-7a5a-4693-8f0e-f83c3e3e469e" providerId="ADAL" clId="{58D6B486-36D7-4EA0-936A-BF61A413B207}" dt="2024-06-13T08:21:54.870" v="1553" actId="1076"/>
          <ac:grpSpMkLst>
            <pc:docMk/>
            <pc:sldMk cId="2490220310" sldId="257"/>
            <ac:grpSpMk id="197" creationId="{B5E08E9C-38CB-2654-F982-28359604D142}"/>
          </ac:grpSpMkLst>
        </pc:grpChg>
        <pc:picChg chg="add del mod">
          <ac:chgData name="プリマオキ" userId="e83ee3a8-7a5a-4693-8f0e-f83c3e3e469e" providerId="ADAL" clId="{58D6B486-36D7-4EA0-936A-BF61A413B207}" dt="2024-06-13T07:48:11.979" v="803" actId="478"/>
          <ac:picMkLst>
            <pc:docMk/>
            <pc:sldMk cId="2490220310" sldId="257"/>
            <ac:picMk id="134" creationId="{7507B649-D003-35BF-7A4E-632B1FB4B5D0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35" creationId="{D62B44A4-796C-31A6-CE10-2AF2856FEC9D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37" creationId="{2092E131-3954-9104-874E-F9B4D7AB14BD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45" creationId="{D06F1722-4241-85C1-A49B-34ED57C6FE64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47" creationId="{7E346339-83C2-FD9D-C636-298218A88117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49" creationId="{1A0903E0-EF02-00C0-8415-809B57C63F62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51" creationId="{4595B1F9-6BF4-6F8E-4574-8BF1DF263D00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53" creationId="{DA925C33-536C-9256-E5B3-AE3581A35D33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55" creationId="{11E0E53D-57B0-E027-ECDD-007FB6EB2D69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57" creationId="{1E5B1C7F-78B8-C7CD-DD26-84E602F6C5A8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59" creationId="{36913D60-D5E8-A874-6586-214D637EE2AD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67" creationId="{F3B29FCB-A250-6CC8-76C5-4B21F4DC0E1C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69" creationId="{66300E00-287F-72A4-C23D-BC387E49C4CA}"/>
          </ac:picMkLst>
        </pc:picChg>
        <pc:cxnChg chg="add del mod">
          <ac:chgData name="プリマオキ" userId="e83ee3a8-7a5a-4693-8f0e-f83c3e3e469e" providerId="ADAL" clId="{58D6B486-36D7-4EA0-936A-BF61A413B207}" dt="2024-06-13T07:46:20.812" v="773" actId="478"/>
          <ac:cxnSpMkLst>
            <pc:docMk/>
            <pc:sldMk cId="2490220310" sldId="257"/>
            <ac:cxnSpMk id="10" creationId="{C54B33E5-E78C-2F40-CB5C-92A01CE476EF}"/>
          </ac:cxnSpMkLst>
        </pc:cxnChg>
        <pc:cxnChg chg="add del mod">
          <ac:chgData name="プリマオキ" userId="e83ee3a8-7a5a-4693-8f0e-f83c3e3e469e" providerId="ADAL" clId="{58D6B486-36D7-4EA0-936A-BF61A413B207}" dt="2024-06-13T07:46:20.812" v="773" actId="478"/>
          <ac:cxnSpMkLst>
            <pc:docMk/>
            <pc:sldMk cId="2490220310" sldId="257"/>
            <ac:cxnSpMk id="11" creationId="{31912860-7B29-48D1-1DE1-08B1F2F7619F}"/>
          </ac:cxnSpMkLst>
        </pc:cxnChg>
        <pc:cxnChg chg="add del mod">
          <ac:chgData name="プリマオキ" userId="e83ee3a8-7a5a-4693-8f0e-f83c3e3e469e" providerId="ADAL" clId="{58D6B486-36D7-4EA0-936A-BF61A413B207}" dt="2024-06-13T07:46:20.812" v="773" actId="478"/>
          <ac:cxnSpMkLst>
            <pc:docMk/>
            <pc:sldMk cId="2490220310" sldId="257"/>
            <ac:cxnSpMk id="12" creationId="{B7BFDE05-2A19-7916-9CE6-0D3162ECE504}"/>
          </ac:cxnSpMkLst>
        </pc:cxnChg>
        <pc:cxnChg chg="add del mod">
          <ac:chgData name="プリマオキ" userId="e83ee3a8-7a5a-4693-8f0e-f83c3e3e469e" providerId="ADAL" clId="{58D6B486-36D7-4EA0-936A-BF61A413B207}" dt="2024-06-13T07:46:20.812" v="773" actId="478"/>
          <ac:cxnSpMkLst>
            <pc:docMk/>
            <pc:sldMk cId="2490220310" sldId="257"/>
            <ac:cxnSpMk id="13" creationId="{77FC0020-4317-1045-0788-4E3BF5DBB1A4}"/>
          </ac:cxnSpMkLst>
        </pc:cxnChg>
        <pc:cxnChg chg="add del mod">
          <ac:chgData name="プリマオキ" userId="e83ee3a8-7a5a-4693-8f0e-f83c3e3e469e" providerId="ADAL" clId="{58D6B486-36D7-4EA0-936A-BF61A413B207}" dt="2024-06-13T07:46:20.812" v="773" actId="478"/>
          <ac:cxnSpMkLst>
            <pc:docMk/>
            <pc:sldMk cId="2490220310" sldId="257"/>
            <ac:cxnSpMk id="14" creationId="{C9213BA3-9847-258D-CE41-33247950C4EF}"/>
          </ac:cxnSpMkLst>
        </pc:cxnChg>
        <pc:cxnChg chg="add del mod">
          <ac:chgData name="プリマオキ" userId="e83ee3a8-7a5a-4693-8f0e-f83c3e3e469e" providerId="ADAL" clId="{58D6B486-36D7-4EA0-936A-BF61A413B207}" dt="2024-06-13T07:41:06.721" v="601" actId="478"/>
          <ac:cxnSpMkLst>
            <pc:docMk/>
            <pc:sldMk cId="2490220310" sldId="257"/>
            <ac:cxnSpMk id="15" creationId="{3869F0C7-DFFE-CDD9-AB15-CF6052804598}"/>
          </ac:cxnSpMkLst>
        </pc:cxnChg>
        <pc:cxnChg chg="add mod">
          <ac:chgData name="プリマオキ" userId="e83ee3a8-7a5a-4693-8f0e-f83c3e3e469e" providerId="ADAL" clId="{58D6B486-36D7-4EA0-936A-BF61A413B207}" dt="2024-06-13T07:42:18.988" v="645" actId="478"/>
          <ac:cxnSpMkLst>
            <pc:docMk/>
            <pc:sldMk cId="2490220310" sldId="257"/>
            <ac:cxnSpMk id="32" creationId="{FB4950E1-1ADA-DDAB-397D-DD8F12B28BBD}"/>
          </ac:cxnSpMkLst>
        </pc:cxnChg>
        <pc:cxnChg chg="add mod">
          <ac:chgData name="プリマオキ" userId="e83ee3a8-7a5a-4693-8f0e-f83c3e3e469e" providerId="ADAL" clId="{58D6B486-36D7-4EA0-936A-BF61A413B207}" dt="2024-06-13T07:42:18.988" v="645" actId="478"/>
          <ac:cxnSpMkLst>
            <pc:docMk/>
            <pc:sldMk cId="2490220310" sldId="257"/>
            <ac:cxnSpMk id="33" creationId="{A10869FA-1375-0ED5-2A16-228060FACF5E}"/>
          </ac:cxnSpMkLst>
        </pc:cxnChg>
        <pc:cxnChg chg="add mod">
          <ac:chgData name="プリマオキ" userId="e83ee3a8-7a5a-4693-8f0e-f83c3e3e469e" providerId="ADAL" clId="{58D6B486-36D7-4EA0-936A-BF61A413B207}" dt="2024-06-13T07:42:18.988" v="645" actId="478"/>
          <ac:cxnSpMkLst>
            <pc:docMk/>
            <pc:sldMk cId="2490220310" sldId="257"/>
            <ac:cxnSpMk id="34" creationId="{ADCDEBD5-D589-1DD4-D12A-33FDD3C98CA5}"/>
          </ac:cxnSpMkLst>
        </pc:cxnChg>
        <pc:cxnChg chg="add mod">
          <ac:chgData name="プリマオキ" userId="e83ee3a8-7a5a-4693-8f0e-f83c3e3e469e" providerId="ADAL" clId="{58D6B486-36D7-4EA0-936A-BF61A413B207}" dt="2024-06-13T07:42:18.988" v="645" actId="478"/>
          <ac:cxnSpMkLst>
            <pc:docMk/>
            <pc:sldMk cId="2490220310" sldId="257"/>
            <ac:cxnSpMk id="35" creationId="{44041579-A719-C244-6956-50CA081E71A6}"/>
          </ac:cxnSpMkLst>
        </pc:cxnChg>
        <pc:cxnChg chg="add mod">
          <ac:chgData name="プリマオキ" userId="e83ee3a8-7a5a-4693-8f0e-f83c3e3e469e" providerId="ADAL" clId="{58D6B486-36D7-4EA0-936A-BF61A413B207}" dt="2024-06-13T07:42:18.988" v="645" actId="478"/>
          <ac:cxnSpMkLst>
            <pc:docMk/>
            <pc:sldMk cId="2490220310" sldId="257"/>
            <ac:cxnSpMk id="36" creationId="{255247C7-6556-C19B-F9D8-05816942E752}"/>
          </ac:cxnSpMkLst>
        </pc:cxnChg>
        <pc:cxnChg chg="add del mod topLvl">
          <ac:chgData name="プリマオキ" userId="e83ee3a8-7a5a-4693-8f0e-f83c3e3e469e" providerId="ADAL" clId="{58D6B486-36D7-4EA0-936A-BF61A413B207}" dt="2024-06-13T08:20:52.684" v="1522" actId="478"/>
          <ac:cxnSpMkLst>
            <pc:docMk/>
            <pc:sldMk cId="2490220310" sldId="257"/>
            <ac:cxnSpMk id="44" creationId="{51D5B64C-E485-14B5-3E70-66D4007E4092}"/>
          </ac:cxnSpMkLst>
        </pc:cxnChg>
        <pc:cxnChg chg="add del mod topLvl">
          <ac:chgData name="プリマオキ" userId="e83ee3a8-7a5a-4693-8f0e-f83c3e3e469e" providerId="ADAL" clId="{58D6B486-36D7-4EA0-936A-BF61A413B207}" dt="2024-06-13T08:20:57.070" v="1525" actId="478"/>
          <ac:cxnSpMkLst>
            <pc:docMk/>
            <pc:sldMk cId="2490220310" sldId="257"/>
            <ac:cxnSpMk id="45" creationId="{FDBC64F0-46E5-4718-B913-6FE963E4A37C}"/>
          </ac:cxnSpMkLst>
        </pc:cxnChg>
        <pc:cxnChg chg="add del mod topLvl">
          <ac:chgData name="プリマオキ" userId="e83ee3a8-7a5a-4693-8f0e-f83c3e3e469e" providerId="ADAL" clId="{58D6B486-36D7-4EA0-936A-BF61A413B207}" dt="2024-06-13T08:20:55.629" v="1524" actId="478"/>
          <ac:cxnSpMkLst>
            <pc:docMk/>
            <pc:sldMk cId="2490220310" sldId="257"/>
            <ac:cxnSpMk id="46" creationId="{C7DBBB5D-6E4E-C68F-6815-078C71320769}"/>
          </ac:cxnSpMkLst>
        </pc:cxnChg>
        <pc:cxnChg chg="add del mod topLvl">
          <ac:chgData name="プリマオキ" userId="e83ee3a8-7a5a-4693-8f0e-f83c3e3e469e" providerId="ADAL" clId="{58D6B486-36D7-4EA0-936A-BF61A413B207}" dt="2024-06-13T08:20:54.237" v="1523" actId="478"/>
          <ac:cxnSpMkLst>
            <pc:docMk/>
            <pc:sldMk cId="2490220310" sldId="257"/>
            <ac:cxnSpMk id="47" creationId="{3AFDB4BD-26E2-174A-CDF5-D773CE3443EE}"/>
          </ac:cxnSpMkLst>
        </pc:cxnChg>
        <pc:cxnChg chg="add del mod topLvl">
          <ac:chgData name="プリマオキ" userId="e83ee3a8-7a5a-4693-8f0e-f83c3e3e469e" providerId="ADAL" clId="{58D6B486-36D7-4EA0-936A-BF61A413B207}" dt="2024-06-13T08:20:51.189" v="1521" actId="478"/>
          <ac:cxnSpMkLst>
            <pc:docMk/>
            <pc:sldMk cId="2490220310" sldId="257"/>
            <ac:cxnSpMk id="48" creationId="{3882283E-A23B-E0BA-B35F-EC40D986BE6D}"/>
          </ac:cxnSpMkLst>
        </pc:cxnChg>
        <pc:cxnChg chg="del mod topLvl">
          <ac:chgData name="プリマオキ" userId="e83ee3a8-7a5a-4693-8f0e-f83c3e3e469e" providerId="ADAL" clId="{58D6B486-36D7-4EA0-936A-BF61A413B207}" dt="2024-06-13T08:21:18.474" v="1537" actId="478"/>
          <ac:cxnSpMkLst>
            <pc:docMk/>
            <pc:sldMk cId="2490220310" sldId="257"/>
            <ac:cxnSpMk id="58" creationId="{D2B5FF02-AECE-31CF-9658-62E52DF63F36}"/>
          </ac:cxnSpMkLst>
        </pc:cxnChg>
        <pc:cxnChg chg="del mod">
          <ac:chgData name="プリマオキ" userId="e83ee3a8-7a5a-4693-8f0e-f83c3e3e469e" providerId="ADAL" clId="{58D6B486-36D7-4EA0-936A-BF61A413B207}" dt="2024-06-13T08:21:15.409" v="1535" actId="478"/>
          <ac:cxnSpMkLst>
            <pc:docMk/>
            <pc:sldMk cId="2490220310" sldId="257"/>
            <ac:cxnSpMk id="59" creationId="{AF032E10-DF19-F92D-6F6C-6615BFAB9D9C}"/>
          </ac:cxnSpMkLst>
        </pc:cxnChg>
        <pc:cxnChg chg="del mod">
          <ac:chgData name="プリマオキ" userId="e83ee3a8-7a5a-4693-8f0e-f83c3e3e469e" providerId="ADAL" clId="{58D6B486-36D7-4EA0-936A-BF61A413B207}" dt="2024-06-13T08:21:11.385" v="1534" actId="478"/>
          <ac:cxnSpMkLst>
            <pc:docMk/>
            <pc:sldMk cId="2490220310" sldId="257"/>
            <ac:cxnSpMk id="60" creationId="{3A756C98-EDBD-7AB4-4541-39A46EB9ABC0}"/>
          </ac:cxnSpMkLst>
        </pc:cxnChg>
        <pc:cxnChg chg="del mod">
          <ac:chgData name="プリマオキ" userId="e83ee3a8-7a5a-4693-8f0e-f83c3e3e469e" providerId="ADAL" clId="{58D6B486-36D7-4EA0-936A-BF61A413B207}" dt="2024-06-13T08:21:10.074" v="1533" actId="478"/>
          <ac:cxnSpMkLst>
            <pc:docMk/>
            <pc:sldMk cId="2490220310" sldId="257"/>
            <ac:cxnSpMk id="61" creationId="{BE55A49D-1869-7BAF-8D6B-899760A226D5}"/>
          </ac:cxnSpMkLst>
        </pc:cxnChg>
        <pc:cxnChg chg="del mod">
          <ac:chgData name="プリマオキ" userId="e83ee3a8-7a5a-4693-8f0e-f83c3e3e469e" providerId="ADAL" clId="{58D6B486-36D7-4EA0-936A-BF61A413B207}" dt="2024-06-13T08:21:17.185" v="1536" actId="478"/>
          <ac:cxnSpMkLst>
            <pc:docMk/>
            <pc:sldMk cId="2490220310" sldId="257"/>
            <ac:cxnSpMk id="62" creationId="{90420BFE-A8C6-1769-B252-EC97EEB1BE39}"/>
          </ac:cxnSpMkLst>
        </pc:cxnChg>
        <pc:cxnChg chg="del mod topLvl">
          <ac:chgData name="プリマオキ" userId="e83ee3a8-7a5a-4693-8f0e-f83c3e3e469e" providerId="ADAL" clId="{58D6B486-36D7-4EA0-936A-BF61A413B207}" dt="2024-06-13T08:21:38.653" v="1549" actId="478"/>
          <ac:cxnSpMkLst>
            <pc:docMk/>
            <pc:sldMk cId="2490220310" sldId="257"/>
            <ac:cxnSpMk id="65" creationId="{A4C516FC-CE24-245B-EB65-862D0C1299BD}"/>
          </ac:cxnSpMkLst>
        </pc:cxnChg>
        <pc:cxnChg chg="del mod">
          <ac:chgData name="プリマオキ" userId="e83ee3a8-7a5a-4693-8f0e-f83c3e3e469e" providerId="ADAL" clId="{58D6B486-36D7-4EA0-936A-BF61A413B207}" dt="2024-06-13T08:21:35.870" v="1547" actId="478"/>
          <ac:cxnSpMkLst>
            <pc:docMk/>
            <pc:sldMk cId="2490220310" sldId="257"/>
            <ac:cxnSpMk id="66" creationId="{EABBE831-2DAD-0246-8A2F-CD9AD3A6C6DD}"/>
          </ac:cxnSpMkLst>
        </pc:cxnChg>
        <pc:cxnChg chg="del mod">
          <ac:chgData name="プリマオキ" userId="e83ee3a8-7a5a-4693-8f0e-f83c3e3e469e" providerId="ADAL" clId="{58D6B486-36D7-4EA0-936A-BF61A413B207}" dt="2024-06-13T08:21:34.407" v="1546" actId="478"/>
          <ac:cxnSpMkLst>
            <pc:docMk/>
            <pc:sldMk cId="2490220310" sldId="257"/>
            <ac:cxnSpMk id="67" creationId="{2B6F06BF-C524-66E3-B0ED-B3690B8E7B82}"/>
          </ac:cxnSpMkLst>
        </pc:cxnChg>
        <pc:cxnChg chg="del mod">
          <ac:chgData name="プリマオキ" userId="e83ee3a8-7a5a-4693-8f0e-f83c3e3e469e" providerId="ADAL" clId="{58D6B486-36D7-4EA0-936A-BF61A413B207}" dt="2024-06-13T08:21:33.076" v="1545" actId="478"/>
          <ac:cxnSpMkLst>
            <pc:docMk/>
            <pc:sldMk cId="2490220310" sldId="257"/>
            <ac:cxnSpMk id="68" creationId="{2752F12E-0699-C314-3049-16CEEFC7C04B}"/>
          </ac:cxnSpMkLst>
        </pc:cxnChg>
        <pc:cxnChg chg="del mod">
          <ac:chgData name="プリマオキ" userId="e83ee3a8-7a5a-4693-8f0e-f83c3e3e469e" providerId="ADAL" clId="{58D6B486-36D7-4EA0-936A-BF61A413B207}" dt="2024-06-13T08:21:37.206" v="1548" actId="478"/>
          <ac:cxnSpMkLst>
            <pc:docMk/>
            <pc:sldMk cId="2490220310" sldId="257"/>
            <ac:cxnSpMk id="69" creationId="{52B0F2B3-212C-ADC4-664D-E708DF4C6367}"/>
          </ac:cxnSpMkLst>
        </pc:cxnChg>
        <pc:cxnChg chg="del mod topLvl">
          <ac:chgData name="プリマオキ" userId="e83ee3a8-7a5a-4693-8f0e-f83c3e3e469e" providerId="ADAL" clId="{58D6B486-36D7-4EA0-936A-BF61A413B207}" dt="2024-06-13T08:21:06.850" v="1531" actId="478"/>
          <ac:cxnSpMkLst>
            <pc:docMk/>
            <pc:sldMk cId="2490220310" sldId="257"/>
            <ac:cxnSpMk id="72" creationId="{83D2AFD0-4665-1531-33DA-94B1792777E2}"/>
          </ac:cxnSpMkLst>
        </pc:cxnChg>
        <pc:cxnChg chg="del mod">
          <ac:chgData name="プリマオキ" userId="e83ee3a8-7a5a-4693-8f0e-f83c3e3e469e" providerId="ADAL" clId="{58D6B486-36D7-4EA0-936A-BF61A413B207}" dt="2024-06-13T08:21:04.249" v="1529" actId="478"/>
          <ac:cxnSpMkLst>
            <pc:docMk/>
            <pc:sldMk cId="2490220310" sldId="257"/>
            <ac:cxnSpMk id="73" creationId="{5BD824E0-9BEB-FEF4-F4CB-5F3EF1266273}"/>
          </ac:cxnSpMkLst>
        </pc:cxnChg>
        <pc:cxnChg chg="del mod">
          <ac:chgData name="プリマオキ" userId="e83ee3a8-7a5a-4693-8f0e-f83c3e3e469e" providerId="ADAL" clId="{58D6B486-36D7-4EA0-936A-BF61A413B207}" dt="2024-06-13T08:21:02.872" v="1528" actId="478"/>
          <ac:cxnSpMkLst>
            <pc:docMk/>
            <pc:sldMk cId="2490220310" sldId="257"/>
            <ac:cxnSpMk id="74" creationId="{443274AD-CE01-AD94-A6C2-F289A9C96007}"/>
          </ac:cxnSpMkLst>
        </pc:cxnChg>
        <pc:cxnChg chg="del mod">
          <ac:chgData name="プリマオキ" userId="e83ee3a8-7a5a-4693-8f0e-f83c3e3e469e" providerId="ADAL" clId="{58D6B486-36D7-4EA0-936A-BF61A413B207}" dt="2024-06-13T08:21:01.154" v="1527" actId="478"/>
          <ac:cxnSpMkLst>
            <pc:docMk/>
            <pc:sldMk cId="2490220310" sldId="257"/>
            <ac:cxnSpMk id="75" creationId="{6802B808-DAF3-661C-0C6F-636D7D1A0A40}"/>
          </ac:cxnSpMkLst>
        </pc:cxnChg>
        <pc:cxnChg chg="del mod">
          <ac:chgData name="プリマオキ" userId="e83ee3a8-7a5a-4693-8f0e-f83c3e3e469e" providerId="ADAL" clId="{58D6B486-36D7-4EA0-936A-BF61A413B207}" dt="2024-06-13T08:21:05.329" v="1530" actId="478"/>
          <ac:cxnSpMkLst>
            <pc:docMk/>
            <pc:sldMk cId="2490220310" sldId="257"/>
            <ac:cxnSpMk id="76" creationId="{9E5AD699-FB38-FDC2-5F1C-36FAF9D50873}"/>
          </ac:cxnSpMkLst>
        </pc:cxnChg>
        <pc:cxnChg chg="del mod">
          <ac:chgData name="プリマオキ" userId="e83ee3a8-7a5a-4693-8f0e-f83c3e3e469e" providerId="ADAL" clId="{58D6B486-36D7-4EA0-936A-BF61A413B207}" dt="2024-06-13T08:21:26.931" v="1542" actId="478"/>
          <ac:cxnSpMkLst>
            <pc:docMk/>
            <pc:sldMk cId="2490220310" sldId="257"/>
            <ac:cxnSpMk id="79" creationId="{586DCDD9-6B5E-ED23-27D6-D272DDADD713}"/>
          </ac:cxnSpMkLst>
        </pc:cxnChg>
        <pc:cxnChg chg="del mod">
          <ac:chgData name="プリマオキ" userId="e83ee3a8-7a5a-4693-8f0e-f83c3e3e469e" providerId="ADAL" clId="{58D6B486-36D7-4EA0-936A-BF61A413B207}" dt="2024-06-13T08:21:23.753" v="1540" actId="478"/>
          <ac:cxnSpMkLst>
            <pc:docMk/>
            <pc:sldMk cId="2490220310" sldId="257"/>
            <ac:cxnSpMk id="80" creationId="{498F3345-F510-0589-AFEF-E465825BA060}"/>
          </ac:cxnSpMkLst>
        </pc:cxnChg>
        <pc:cxnChg chg="del mod">
          <ac:chgData name="プリマオキ" userId="e83ee3a8-7a5a-4693-8f0e-f83c3e3e469e" providerId="ADAL" clId="{58D6B486-36D7-4EA0-936A-BF61A413B207}" dt="2024-06-13T08:21:22.754" v="1539" actId="478"/>
          <ac:cxnSpMkLst>
            <pc:docMk/>
            <pc:sldMk cId="2490220310" sldId="257"/>
            <ac:cxnSpMk id="81" creationId="{C4254D9A-D9C6-0569-9713-48B64149C71F}"/>
          </ac:cxnSpMkLst>
        </pc:cxnChg>
        <pc:cxnChg chg="del mod topLvl">
          <ac:chgData name="プリマオキ" userId="e83ee3a8-7a5a-4693-8f0e-f83c3e3e469e" providerId="ADAL" clId="{58D6B486-36D7-4EA0-936A-BF61A413B207}" dt="2024-06-13T08:21:28.818" v="1543" actId="478"/>
          <ac:cxnSpMkLst>
            <pc:docMk/>
            <pc:sldMk cId="2490220310" sldId="257"/>
            <ac:cxnSpMk id="82" creationId="{13A7F98D-3E5D-2285-D5BD-ECA01FE96ACE}"/>
          </ac:cxnSpMkLst>
        </pc:cxnChg>
        <pc:cxnChg chg="del mod">
          <ac:chgData name="プリマオキ" userId="e83ee3a8-7a5a-4693-8f0e-f83c3e3e469e" providerId="ADAL" clId="{58D6B486-36D7-4EA0-936A-BF61A413B207}" dt="2024-06-13T08:21:25.369" v="1541" actId="478"/>
          <ac:cxnSpMkLst>
            <pc:docMk/>
            <pc:sldMk cId="2490220310" sldId="257"/>
            <ac:cxnSpMk id="83" creationId="{128AB5F2-D8DA-EDBA-E987-8CF52AF9DA2B}"/>
          </ac:cxnSpMkLst>
        </pc:cxnChg>
        <pc:cxnChg chg="del mod">
          <ac:chgData name="プリマオキ" userId="e83ee3a8-7a5a-4693-8f0e-f83c3e3e469e" providerId="ADAL" clId="{58D6B486-36D7-4EA0-936A-BF61A413B207}" dt="2024-06-13T08:20:41.135" v="1515" actId="478"/>
          <ac:cxnSpMkLst>
            <pc:docMk/>
            <pc:sldMk cId="2490220310" sldId="257"/>
            <ac:cxnSpMk id="86" creationId="{37B777CF-E348-6FDD-2E59-8A18413E74CE}"/>
          </ac:cxnSpMkLst>
        </pc:cxnChg>
        <pc:cxnChg chg="del mod">
          <ac:chgData name="プリマオキ" userId="e83ee3a8-7a5a-4693-8f0e-f83c3e3e469e" providerId="ADAL" clId="{58D6B486-36D7-4EA0-936A-BF61A413B207}" dt="2024-06-13T08:20:43.781" v="1517" actId="478"/>
          <ac:cxnSpMkLst>
            <pc:docMk/>
            <pc:sldMk cId="2490220310" sldId="257"/>
            <ac:cxnSpMk id="87" creationId="{B2F596E9-5A84-0187-ADD1-54EEBC28959F}"/>
          </ac:cxnSpMkLst>
        </pc:cxnChg>
        <pc:cxnChg chg="del mod">
          <ac:chgData name="プリマオキ" userId="e83ee3a8-7a5a-4693-8f0e-f83c3e3e469e" providerId="ADAL" clId="{58D6B486-36D7-4EA0-936A-BF61A413B207}" dt="2024-06-13T08:20:47.022" v="1519" actId="478"/>
          <ac:cxnSpMkLst>
            <pc:docMk/>
            <pc:sldMk cId="2490220310" sldId="257"/>
            <ac:cxnSpMk id="88" creationId="{3562CB81-0AD5-7473-EA40-1F2B917C49A9}"/>
          </ac:cxnSpMkLst>
        </pc:cxnChg>
        <pc:cxnChg chg="del mod topLvl">
          <ac:chgData name="プリマオキ" userId="e83ee3a8-7a5a-4693-8f0e-f83c3e3e469e" providerId="ADAL" clId="{58D6B486-36D7-4EA0-936A-BF61A413B207}" dt="2024-06-13T08:20:48.445" v="1520" actId="478"/>
          <ac:cxnSpMkLst>
            <pc:docMk/>
            <pc:sldMk cId="2490220310" sldId="257"/>
            <ac:cxnSpMk id="89" creationId="{AB543C90-D3E2-CC4D-D1ED-F6A2B45FA9D4}"/>
          </ac:cxnSpMkLst>
        </pc:cxnChg>
        <pc:cxnChg chg="del mod">
          <ac:chgData name="プリマオキ" userId="e83ee3a8-7a5a-4693-8f0e-f83c3e3e469e" providerId="ADAL" clId="{58D6B486-36D7-4EA0-936A-BF61A413B207}" dt="2024-06-13T08:20:42.479" v="1516" actId="478"/>
          <ac:cxnSpMkLst>
            <pc:docMk/>
            <pc:sldMk cId="2490220310" sldId="257"/>
            <ac:cxnSpMk id="90" creationId="{3C98C619-0C2D-6C21-D1D3-E45D2002F4AC}"/>
          </ac:cxnSpMkLst>
        </pc:cxnChg>
        <pc:cxnChg chg="del mod">
          <ac:chgData name="プリマオキ" userId="e83ee3a8-7a5a-4693-8f0e-f83c3e3e469e" providerId="ADAL" clId="{58D6B486-36D7-4EA0-936A-BF61A413B207}" dt="2024-06-13T08:20:21.181" v="1502" actId="478"/>
          <ac:cxnSpMkLst>
            <pc:docMk/>
            <pc:sldMk cId="2490220310" sldId="257"/>
            <ac:cxnSpMk id="93" creationId="{0248F7A4-A5C7-E1DC-B6A3-BC75707B43BF}"/>
          </ac:cxnSpMkLst>
        </pc:cxnChg>
        <pc:cxnChg chg="del mod">
          <ac:chgData name="プリマオキ" userId="e83ee3a8-7a5a-4693-8f0e-f83c3e3e469e" providerId="ADAL" clId="{58D6B486-36D7-4EA0-936A-BF61A413B207}" dt="2024-06-13T08:20:17.041" v="1499" actId="478"/>
          <ac:cxnSpMkLst>
            <pc:docMk/>
            <pc:sldMk cId="2490220310" sldId="257"/>
            <ac:cxnSpMk id="94" creationId="{11FA619A-2935-BE0F-612C-17390F0CDD6C}"/>
          </ac:cxnSpMkLst>
        </pc:cxnChg>
        <pc:cxnChg chg="del mod">
          <ac:chgData name="プリマオキ" userId="e83ee3a8-7a5a-4693-8f0e-f83c3e3e469e" providerId="ADAL" clId="{58D6B486-36D7-4EA0-936A-BF61A413B207}" dt="2024-06-13T08:20:18.429" v="1500" actId="478"/>
          <ac:cxnSpMkLst>
            <pc:docMk/>
            <pc:sldMk cId="2490220310" sldId="257"/>
            <ac:cxnSpMk id="95" creationId="{83D2246B-6066-D7A2-74C5-84E61E234592}"/>
          </ac:cxnSpMkLst>
        </pc:cxnChg>
        <pc:cxnChg chg="del mod">
          <ac:chgData name="プリマオキ" userId="e83ee3a8-7a5a-4693-8f0e-f83c3e3e469e" providerId="ADAL" clId="{58D6B486-36D7-4EA0-936A-BF61A413B207}" dt="2024-06-13T08:20:19.678" v="1501" actId="478"/>
          <ac:cxnSpMkLst>
            <pc:docMk/>
            <pc:sldMk cId="2490220310" sldId="257"/>
            <ac:cxnSpMk id="96" creationId="{04EFAF4A-B133-7EA4-479D-2C92F5B44D17}"/>
          </ac:cxnSpMkLst>
        </pc:cxnChg>
        <pc:cxnChg chg="del mod topLvl">
          <ac:chgData name="プリマオキ" userId="e83ee3a8-7a5a-4693-8f0e-f83c3e3e469e" providerId="ADAL" clId="{58D6B486-36D7-4EA0-936A-BF61A413B207}" dt="2024-06-13T08:20:22.637" v="1503" actId="478"/>
          <ac:cxnSpMkLst>
            <pc:docMk/>
            <pc:sldMk cId="2490220310" sldId="257"/>
            <ac:cxnSpMk id="97" creationId="{A33905A3-DADD-8FA5-BE3B-CF23427EA3D7}"/>
          </ac:cxnSpMkLst>
        </pc:cxnChg>
        <pc:cxnChg chg="del mod topLvl">
          <ac:chgData name="プリマオキ" userId="e83ee3a8-7a5a-4693-8f0e-f83c3e3e469e" providerId="ADAL" clId="{58D6B486-36D7-4EA0-936A-BF61A413B207}" dt="2024-06-13T08:20:30.254" v="1508" actId="478"/>
          <ac:cxnSpMkLst>
            <pc:docMk/>
            <pc:sldMk cId="2490220310" sldId="257"/>
            <ac:cxnSpMk id="100" creationId="{734E6BA5-5D01-0991-CBB5-6490476D34E3}"/>
          </ac:cxnSpMkLst>
        </pc:cxnChg>
        <pc:cxnChg chg="del mod">
          <ac:chgData name="プリマオキ" userId="e83ee3a8-7a5a-4693-8f0e-f83c3e3e469e" providerId="ADAL" clId="{58D6B486-36D7-4EA0-936A-BF61A413B207}" dt="2024-06-13T08:20:26.197" v="1505" actId="478"/>
          <ac:cxnSpMkLst>
            <pc:docMk/>
            <pc:sldMk cId="2490220310" sldId="257"/>
            <ac:cxnSpMk id="101" creationId="{DED59666-44D7-3527-AA9D-024C3563289B}"/>
          </ac:cxnSpMkLst>
        </pc:cxnChg>
        <pc:cxnChg chg="del mod">
          <ac:chgData name="プリマオキ" userId="e83ee3a8-7a5a-4693-8f0e-f83c3e3e469e" providerId="ADAL" clId="{58D6B486-36D7-4EA0-936A-BF61A413B207}" dt="2024-06-13T08:20:27.538" v="1506" actId="478"/>
          <ac:cxnSpMkLst>
            <pc:docMk/>
            <pc:sldMk cId="2490220310" sldId="257"/>
            <ac:cxnSpMk id="102" creationId="{E2AAC859-1E75-073A-B44F-6FA91F0D080D}"/>
          </ac:cxnSpMkLst>
        </pc:cxnChg>
        <pc:cxnChg chg="del mod">
          <ac:chgData name="プリマオキ" userId="e83ee3a8-7a5a-4693-8f0e-f83c3e3e469e" providerId="ADAL" clId="{58D6B486-36D7-4EA0-936A-BF61A413B207}" dt="2024-06-13T08:20:28.918" v="1507" actId="478"/>
          <ac:cxnSpMkLst>
            <pc:docMk/>
            <pc:sldMk cId="2490220310" sldId="257"/>
            <ac:cxnSpMk id="103" creationId="{65D153E3-0D30-AC78-C381-AE03E0F2A8BB}"/>
          </ac:cxnSpMkLst>
        </pc:cxnChg>
        <pc:cxnChg chg="del mod">
          <ac:chgData name="プリマオキ" userId="e83ee3a8-7a5a-4693-8f0e-f83c3e3e469e" providerId="ADAL" clId="{58D6B486-36D7-4EA0-936A-BF61A413B207}" dt="2024-06-13T08:20:24.766" v="1504" actId="478"/>
          <ac:cxnSpMkLst>
            <pc:docMk/>
            <pc:sldMk cId="2490220310" sldId="257"/>
            <ac:cxnSpMk id="104" creationId="{47D7423D-2634-C429-91AA-2CA636775222}"/>
          </ac:cxnSpMkLst>
        </pc:cxnChg>
        <pc:cxnChg chg="del mod">
          <ac:chgData name="プリマオキ" userId="e83ee3a8-7a5a-4693-8f0e-f83c3e3e469e" providerId="ADAL" clId="{58D6B486-36D7-4EA0-936A-BF61A413B207}" dt="2024-06-13T08:19:44.317" v="1480" actId="478"/>
          <ac:cxnSpMkLst>
            <pc:docMk/>
            <pc:sldMk cId="2490220310" sldId="257"/>
            <ac:cxnSpMk id="107" creationId="{C6687619-AB22-B562-B749-168D1436BCE5}"/>
          </ac:cxnSpMkLst>
        </pc:cxnChg>
        <pc:cxnChg chg="del mod">
          <ac:chgData name="プリマオキ" userId="e83ee3a8-7a5a-4693-8f0e-f83c3e3e469e" providerId="ADAL" clId="{58D6B486-36D7-4EA0-936A-BF61A413B207}" dt="2024-06-13T08:19:49.673" v="1483" actId="478"/>
          <ac:cxnSpMkLst>
            <pc:docMk/>
            <pc:sldMk cId="2490220310" sldId="257"/>
            <ac:cxnSpMk id="108" creationId="{3BBAC8E5-89B2-2F57-7365-B1EC7B20E7EC}"/>
          </ac:cxnSpMkLst>
        </pc:cxnChg>
        <pc:cxnChg chg="del mod topLvl">
          <ac:chgData name="プリマオキ" userId="e83ee3a8-7a5a-4693-8f0e-f83c3e3e469e" providerId="ADAL" clId="{58D6B486-36D7-4EA0-936A-BF61A413B207}" dt="2024-06-13T08:19:51.281" v="1484" actId="478"/>
          <ac:cxnSpMkLst>
            <pc:docMk/>
            <pc:sldMk cId="2490220310" sldId="257"/>
            <ac:cxnSpMk id="109" creationId="{B40BE20B-C65B-CBD4-099F-7A3D4A13E4CC}"/>
          </ac:cxnSpMkLst>
        </pc:cxnChg>
        <pc:cxnChg chg="del mod">
          <ac:chgData name="プリマオキ" userId="e83ee3a8-7a5a-4693-8f0e-f83c3e3e469e" providerId="ADAL" clId="{58D6B486-36D7-4EA0-936A-BF61A413B207}" dt="2024-06-13T08:19:43.007" v="1479" actId="478"/>
          <ac:cxnSpMkLst>
            <pc:docMk/>
            <pc:sldMk cId="2490220310" sldId="257"/>
            <ac:cxnSpMk id="110" creationId="{B22A43D5-5A44-1630-35A3-9330F4674A04}"/>
          </ac:cxnSpMkLst>
        </pc:cxnChg>
        <pc:cxnChg chg="del mod">
          <ac:chgData name="プリマオキ" userId="e83ee3a8-7a5a-4693-8f0e-f83c3e3e469e" providerId="ADAL" clId="{58D6B486-36D7-4EA0-936A-BF61A413B207}" dt="2024-06-13T08:19:45.730" v="1481" actId="478"/>
          <ac:cxnSpMkLst>
            <pc:docMk/>
            <pc:sldMk cId="2490220310" sldId="257"/>
            <ac:cxnSpMk id="111" creationId="{5CFB36A8-725A-DB2B-C99E-6A6E3B08BAFA}"/>
          </ac:cxnSpMkLst>
        </pc:cxnChg>
        <pc:cxnChg chg="del mod">
          <ac:chgData name="プリマオキ" userId="e83ee3a8-7a5a-4693-8f0e-f83c3e3e469e" providerId="ADAL" clId="{58D6B486-36D7-4EA0-936A-BF61A413B207}" dt="2024-06-13T08:19:53.323" v="1485" actId="478"/>
          <ac:cxnSpMkLst>
            <pc:docMk/>
            <pc:sldMk cId="2490220310" sldId="257"/>
            <ac:cxnSpMk id="114" creationId="{F9E432C3-6AD6-31E4-587E-92A13DE78814}"/>
          </ac:cxnSpMkLst>
        </pc:cxnChg>
        <pc:cxnChg chg="del mod">
          <ac:chgData name="プリマオキ" userId="e83ee3a8-7a5a-4693-8f0e-f83c3e3e469e" providerId="ADAL" clId="{58D6B486-36D7-4EA0-936A-BF61A413B207}" dt="2024-06-13T08:19:58.602" v="1488" actId="478"/>
          <ac:cxnSpMkLst>
            <pc:docMk/>
            <pc:sldMk cId="2490220310" sldId="257"/>
            <ac:cxnSpMk id="115" creationId="{EE39573B-AFAF-0E15-4636-5792839DC83D}"/>
          </ac:cxnSpMkLst>
        </pc:cxnChg>
        <pc:cxnChg chg="del mod">
          <ac:chgData name="プリマオキ" userId="e83ee3a8-7a5a-4693-8f0e-f83c3e3e469e" providerId="ADAL" clId="{58D6B486-36D7-4EA0-936A-BF61A413B207}" dt="2024-06-13T08:20:00.618" v="1489" actId="478"/>
          <ac:cxnSpMkLst>
            <pc:docMk/>
            <pc:sldMk cId="2490220310" sldId="257"/>
            <ac:cxnSpMk id="116" creationId="{339132C7-D772-E5DB-16D4-E937F227A13F}"/>
          </ac:cxnSpMkLst>
        </pc:cxnChg>
        <pc:cxnChg chg="del mod topLvl">
          <ac:chgData name="プリマオキ" userId="e83ee3a8-7a5a-4693-8f0e-f83c3e3e469e" providerId="ADAL" clId="{58D6B486-36D7-4EA0-936A-BF61A413B207}" dt="2024-06-13T08:20:02.241" v="1490" actId="478"/>
          <ac:cxnSpMkLst>
            <pc:docMk/>
            <pc:sldMk cId="2490220310" sldId="257"/>
            <ac:cxnSpMk id="117" creationId="{F0AAFD99-E301-C588-9054-153280CA5512}"/>
          </ac:cxnSpMkLst>
        </pc:cxnChg>
        <pc:cxnChg chg="del mod">
          <ac:chgData name="プリマオキ" userId="e83ee3a8-7a5a-4693-8f0e-f83c3e3e469e" providerId="ADAL" clId="{58D6B486-36D7-4EA0-936A-BF61A413B207}" dt="2024-06-13T08:19:54.635" v="1486" actId="478"/>
          <ac:cxnSpMkLst>
            <pc:docMk/>
            <pc:sldMk cId="2490220310" sldId="257"/>
            <ac:cxnSpMk id="118" creationId="{D3882510-13CC-BE88-C228-C80C49ECAA48}"/>
          </ac:cxnSpMkLst>
        </pc:cxnChg>
        <pc:cxnChg chg="del mod">
          <ac:chgData name="プリマオキ" userId="e83ee3a8-7a5a-4693-8f0e-f83c3e3e469e" providerId="ADAL" clId="{58D6B486-36D7-4EA0-936A-BF61A413B207}" dt="2024-06-13T08:20:31.950" v="1509" actId="478"/>
          <ac:cxnSpMkLst>
            <pc:docMk/>
            <pc:sldMk cId="2490220310" sldId="257"/>
            <ac:cxnSpMk id="121" creationId="{C7A06006-E087-08F5-90D2-1507C3214D95}"/>
          </ac:cxnSpMkLst>
        </pc:cxnChg>
        <pc:cxnChg chg="del mod">
          <ac:chgData name="プリマオキ" userId="e83ee3a8-7a5a-4693-8f0e-f83c3e3e469e" providerId="ADAL" clId="{58D6B486-36D7-4EA0-936A-BF61A413B207}" dt="2024-06-13T08:20:37.751" v="1513" actId="478"/>
          <ac:cxnSpMkLst>
            <pc:docMk/>
            <pc:sldMk cId="2490220310" sldId="257"/>
            <ac:cxnSpMk id="122" creationId="{8CB09267-11BF-FE84-E281-A664EC7A8386}"/>
          </ac:cxnSpMkLst>
        </pc:cxnChg>
        <pc:cxnChg chg="del mod">
          <ac:chgData name="プリマオキ" userId="e83ee3a8-7a5a-4693-8f0e-f83c3e3e469e" providerId="ADAL" clId="{58D6B486-36D7-4EA0-936A-BF61A413B207}" dt="2024-06-13T08:20:34.645" v="1511" actId="478"/>
          <ac:cxnSpMkLst>
            <pc:docMk/>
            <pc:sldMk cId="2490220310" sldId="257"/>
            <ac:cxnSpMk id="123" creationId="{36406C67-37A8-DA9B-A53F-47275EB6ABE6}"/>
          </ac:cxnSpMkLst>
        </pc:cxnChg>
        <pc:cxnChg chg="del mod">
          <ac:chgData name="プリマオキ" userId="e83ee3a8-7a5a-4693-8f0e-f83c3e3e469e" providerId="ADAL" clId="{58D6B486-36D7-4EA0-936A-BF61A413B207}" dt="2024-06-13T08:20:33.221" v="1510" actId="478"/>
          <ac:cxnSpMkLst>
            <pc:docMk/>
            <pc:sldMk cId="2490220310" sldId="257"/>
            <ac:cxnSpMk id="124" creationId="{2C289BCD-68F6-76A0-56DA-5E7665EC6A86}"/>
          </ac:cxnSpMkLst>
        </pc:cxnChg>
        <pc:cxnChg chg="del mod topLvl">
          <ac:chgData name="プリマオキ" userId="e83ee3a8-7a5a-4693-8f0e-f83c3e3e469e" providerId="ADAL" clId="{58D6B486-36D7-4EA0-936A-BF61A413B207}" dt="2024-06-13T08:20:39.373" v="1514" actId="478"/>
          <ac:cxnSpMkLst>
            <pc:docMk/>
            <pc:sldMk cId="2490220310" sldId="257"/>
            <ac:cxnSpMk id="125" creationId="{14EB1DB3-0DE1-AD4A-A583-BA0AD18DB2C0}"/>
          </ac:cxnSpMkLst>
        </pc:cxnChg>
        <pc:cxnChg chg="del mod">
          <ac:chgData name="プリマオキ" userId="e83ee3a8-7a5a-4693-8f0e-f83c3e3e469e" providerId="ADAL" clId="{58D6B486-36D7-4EA0-936A-BF61A413B207}" dt="2024-06-13T08:20:09.039" v="1494" actId="478"/>
          <ac:cxnSpMkLst>
            <pc:docMk/>
            <pc:sldMk cId="2490220310" sldId="257"/>
            <ac:cxnSpMk id="128" creationId="{EB950811-59BE-180C-709D-B159FB64D31D}"/>
          </ac:cxnSpMkLst>
        </pc:cxnChg>
        <pc:cxnChg chg="del mod">
          <ac:chgData name="プリマオキ" userId="e83ee3a8-7a5a-4693-8f0e-f83c3e3e469e" providerId="ADAL" clId="{58D6B486-36D7-4EA0-936A-BF61A413B207}" dt="2024-06-13T08:20:04.453" v="1491" actId="478"/>
          <ac:cxnSpMkLst>
            <pc:docMk/>
            <pc:sldMk cId="2490220310" sldId="257"/>
            <ac:cxnSpMk id="129" creationId="{746BEACC-8343-7C1F-8442-08ABD13F5172}"/>
          </ac:cxnSpMkLst>
        </pc:cxnChg>
        <pc:cxnChg chg="del mod">
          <ac:chgData name="プリマオキ" userId="e83ee3a8-7a5a-4693-8f0e-f83c3e3e469e" providerId="ADAL" clId="{58D6B486-36D7-4EA0-936A-BF61A413B207}" dt="2024-06-13T08:20:06.062" v="1492" actId="478"/>
          <ac:cxnSpMkLst>
            <pc:docMk/>
            <pc:sldMk cId="2490220310" sldId="257"/>
            <ac:cxnSpMk id="130" creationId="{39E6D2C9-9C8E-8E97-4556-AA998F9B74BF}"/>
          </ac:cxnSpMkLst>
        </pc:cxnChg>
        <pc:cxnChg chg="del mod">
          <ac:chgData name="プリマオキ" userId="e83ee3a8-7a5a-4693-8f0e-f83c3e3e469e" providerId="ADAL" clId="{58D6B486-36D7-4EA0-936A-BF61A413B207}" dt="2024-06-13T08:20:07.708" v="1493" actId="478"/>
          <ac:cxnSpMkLst>
            <pc:docMk/>
            <pc:sldMk cId="2490220310" sldId="257"/>
            <ac:cxnSpMk id="131" creationId="{6478D2E4-FFC0-15F4-8C41-6B1CBD624D02}"/>
          </ac:cxnSpMkLst>
        </pc:cxnChg>
        <pc:cxnChg chg="del mod topLvl">
          <ac:chgData name="プリマオキ" userId="e83ee3a8-7a5a-4693-8f0e-f83c3e3e469e" providerId="ADAL" clId="{58D6B486-36D7-4EA0-936A-BF61A413B207}" dt="2024-06-13T08:20:10.421" v="1495" actId="478"/>
          <ac:cxnSpMkLst>
            <pc:docMk/>
            <pc:sldMk cId="2490220310" sldId="257"/>
            <ac:cxnSpMk id="132" creationId="{47BBBDEE-A80F-54A3-72B9-54AD540B91AC}"/>
          </ac:cxnSpMkLst>
        </pc:cxnChg>
        <pc:cxnChg chg="add mod">
          <ac:chgData name="プリマオキ" userId="e83ee3a8-7a5a-4693-8f0e-f83c3e3e469e" providerId="ADAL" clId="{58D6B486-36D7-4EA0-936A-BF61A413B207}" dt="2024-06-13T08:24:49.410" v="1555" actId="1076"/>
          <ac:cxnSpMkLst>
            <pc:docMk/>
            <pc:sldMk cId="2490220310" sldId="257"/>
            <ac:cxnSpMk id="199" creationId="{DF42E2B8-62AB-50FE-532B-4E48A7EAB9B8}"/>
          </ac:cxnSpMkLst>
        </pc:cxnChg>
      </pc:sldChg>
      <pc:sldChg chg="addSp delSp modSp add mod">
        <pc:chgData name="プリマオキ" userId="e83ee3a8-7a5a-4693-8f0e-f83c3e3e469e" providerId="ADAL" clId="{58D6B486-36D7-4EA0-936A-BF61A413B207}" dt="2024-06-18T07:03:53.442" v="1789" actId="478"/>
        <pc:sldMkLst>
          <pc:docMk/>
          <pc:sldMk cId="1468121130" sldId="258"/>
        </pc:sldMkLst>
        <pc:spChg chg="add del mod">
          <ac:chgData name="プリマオキ" userId="e83ee3a8-7a5a-4693-8f0e-f83c3e3e469e" providerId="ADAL" clId="{58D6B486-36D7-4EA0-936A-BF61A413B207}" dt="2024-06-13T08:07:14.280" v="1124" actId="478"/>
          <ac:spMkLst>
            <pc:docMk/>
            <pc:sldMk cId="1468121130" sldId="258"/>
            <ac:spMk id="2" creationId="{40A69971-4564-BD1F-B232-EBEB8DB15EF3}"/>
          </ac:spMkLst>
        </pc:spChg>
        <pc:cxnChg chg="add del mod">
          <ac:chgData name="プリマオキ" userId="e83ee3a8-7a5a-4693-8f0e-f83c3e3e469e" providerId="ADAL" clId="{58D6B486-36D7-4EA0-936A-BF61A413B207}" dt="2024-06-18T07:03:53.442" v="1789" actId="478"/>
          <ac:cxnSpMkLst>
            <pc:docMk/>
            <pc:sldMk cId="1468121130" sldId="258"/>
            <ac:cxnSpMk id="3" creationId="{EAB152AA-A0A0-9501-8692-650445FCE5A2}"/>
          </ac:cxnSpMkLst>
        </pc:cxnChg>
      </pc:sldChg>
      <pc:sldChg chg="addSp delSp modSp add mod">
        <pc:chgData name="プリマオキ" userId="e83ee3a8-7a5a-4693-8f0e-f83c3e3e469e" providerId="ADAL" clId="{58D6B486-36D7-4EA0-936A-BF61A413B207}" dt="2024-06-18T07:03:46.052" v="1786" actId="21"/>
        <pc:sldMkLst>
          <pc:docMk/>
          <pc:sldMk cId="3783765977" sldId="259"/>
        </pc:sldMkLst>
        <pc:spChg chg="add mod">
          <ac:chgData name="プリマオキ" userId="e83ee3a8-7a5a-4693-8f0e-f83c3e3e469e" providerId="ADAL" clId="{58D6B486-36D7-4EA0-936A-BF61A413B207}" dt="2024-06-13T08:32:55.020" v="1643" actId="1076"/>
          <ac:spMkLst>
            <pc:docMk/>
            <pc:sldMk cId="3783765977" sldId="259"/>
            <ac:spMk id="5" creationId="{B18D4DC7-67C5-2633-AC89-92BB3035D818}"/>
          </ac:spMkLst>
        </pc:spChg>
        <pc:spChg chg="add mod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8" creationId="{13BAE09F-E974-B6AC-739E-AAB280EF6EC5}"/>
          </ac:spMkLst>
        </pc:spChg>
        <pc:spChg chg="add mod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9" creationId="{37BB966C-BA72-5234-2EB4-F787DBF0975A}"/>
          </ac:spMkLst>
        </pc:spChg>
        <pc:spChg chg="add mod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0" creationId="{221428F9-CC03-8B18-D007-665E11638FBA}"/>
          </ac:spMkLst>
        </pc:spChg>
        <pc:spChg chg="add mod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1" creationId="{4FD305DE-8CDE-C3BB-656E-C4A7CA2AC5EC}"/>
          </ac:spMkLst>
        </pc:spChg>
        <pc:spChg chg="add mod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2" creationId="{CCBCC9D9-D420-A20A-BE76-2201C64F6CF6}"/>
          </ac:spMkLst>
        </pc:spChg>
        <pc:spChg chg="add del mod">
          <ac:chgData name="プリマオキ" userId="e83ee3a8-7a5a-4693-8f0e-f83c3e3e469e" providerId="ADAL" clId="{58D6B486-36D7-4EA0-936A-BF61A413B207}" dt="2024-06-13T08:38:55.170" v="1712" actId="478"/>
          <ac:spMkLst>
            <pc:docMk/>
            <pc:sldMk cId="3783765977" sldId="259"/>
            <ac:spMk id="13" creationId="{F5E5BD38-ED2B-55E6-C656-14D82949FA74}"/>
          </ac:spMkLst>
        </pc:spChg>
        <pc:spChg chg="add mod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4" creationId="{5F456E77-D9D8-EC7D-F328-FCE9D90A8C50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38" creationId="{36968C81-50C2-B68B-538D-44B1509A187E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57" creationId="{8C793723-F350-7D8E-73C6-9B4915E1D3CC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64" creationId="{6C86AACB-86E9-F5E9-1D90-74DA38D7B709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71" creationId="{2D6F8A18-F815-D08C-3B75-FF6F4746F6F5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78" creationId="{4023B85A-D5A0-A004-4EE7-F8AB1FB1E9ED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85" creationId="{C183BD36-E159-C617-0AC5-9E5E617DBDF4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92" creationId="{2FEEA1A3-8EB1-0DE2-B5E4-C381A96AF131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99" creationId="{765940EB-C3BC-8653-BA21-1FB7C4F59ACE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06" creationId="{37EB020F-511F-1594-E9BB-DBBF392D5DF6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13" creationId="{7244B010-D643-F02D-E2EB-0E881A159DF0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20" creationId="{4ADD55F7-D1FE-6EDA-0D84-A59FE119E58D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27" creationId="{CD43B556-D5C5-1E2E-A8D5-BACC886FE512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70" creationId="{EFDA81C3-8763-5859-651D-6446ECE5FA78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71" creationId="{AAAE8CD1-F6BB-B40F-0EB4-2508796AF91C}"/>
          </ac:spMkLst>
        </pc:spChg>
        <pc:spChg chg="mod">
          <ac:chgData name="プリマオキ" userId="e83ee3a8-7a5a-4693-8f0e-f83c3e3e469e" providerId="ADAL" clId="{58D6B486-36D7-4EA0-936A-BF61A413B207}" dt="2024-06-13T08:36:02.255" v="1647" actId="165"/>
          <ac:spMkLst>
            <pc:docMk/>
            <pc:sldMk cId="3783765977" sldId="259"/>
            <ac:spMk id="172" creationId="{CE6BBB30-3F6B-B027-6652-2F62E325D1B2}"/>
          </ac:spMkLst>
        </pc:spChg>
        <pc:spChg chg="mod">
          <ac:chgData name="プリマオキ" userId="e83ee3a8-7a5a-4693-8f0e-f83c3e3e469e" providerId="ADAL" clId="{58D6B486-36D7-4EA0-936A-BF61A413B207}" dt="2024-06-13T08:36:02.255" v="1647" actId="165"/>
          <ac:spMkLst>
            <pc:docMk/>
            <pc:sldMk cId="3783765977" sldId="259"/>
            <ac:spMk id="173" creationId="{A86EA2D2-6BC6-827B-4214-855C16069E85}"/>
          </ac:spMkLst>
        </pc:spChg>
        <pc:spChg chg="mod">
          <ac:chgData name="プリマオキ" userId="e83ee3a8-7a5a-4693-8f0e-f83c3e3e469e" providerId="ADAL" clId="{58D6B486-36D7-4EA0-936A-BF61A413B207}" dt="2024-06-13T08:36:02.255" v="1647" actId="165"/>
          <ac:spMkLst>
            <pc:docMk/>
            <pc:sldMk cId="3783765977" sldId="259"/>
            <ac:spMk id="176" creationId="{4B79DAC1-C85B-F220-53FC-B2C3B3FECC19}"/>
          </ac:spMkLst>
        </pc:spChg>
        <pc:spChg chg="mod">
          <ac:chgData name="プリマオキ" userId="e83ee3a8-7a5a-4693-8f0e-f83c3e3e469e" providerId="ADAL" clId="{58D6B486-36D7-4EA0-936A-BF61A413B207}" dt="2024-06-13T08:36:02.255" v="1647" actId="165"/>
          <ac:spMkLst>
            <pc:docMk/>
            <pc:sldMk cId="3783765977" sldId="259"/>
            <ac:spMk id="177" creationId="{F16A8C4B-6CD4-A541-3AB8-742CEA764E33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80" creationId="{EE44CEB6-85BA-1833-C117-A0DDEB194B63}"/>
          </ac:spMkLst>
        </pc:spChg>
        <pc:spChg chg="mod">
          <ac:chgData name="プリマオキ" userId="e83ee3a8-7a5a-4693-8f0e-f83c3e3e469e" providerId="ADAL" clId="{58D6B486-36D7-4EA0-936A-BF61A413B207}" dt="2024-06-13T08:36:02.255" v="1647" actId="165"/>
          <ac:spMkLst>
            <pc:docMk/>
            <pc:sldMk cId="3783765977" sldId="259"/>
            <ac:spMk id="182" creationId="{040987E7-49C5-9F93-9856-DB4EA3CB829A}"/>
          </ac:spMkLst>
        </pc:spChg>
        <pc:spChg chg="mod">
          <ac:chgData name="プリマオキ" userId="e83ee3a8-7a5a-4693-8f0e-f83c3e3e469e" providerId="ADAL" clId="{58D6B486-36D7-4EA0-936A-BF61A413B207}" dt="2024-06-13T08:36:02.255" v="1647" actId="165"/>
          <ac:spMkLst>
            <pc:docMk/>
            <pc:sldMk cId="3783765977" sldId="259"/>
            <ac:spMk id="183" creationId="{EB16AA4E-7713-7B3F-6142-450670A81341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93" creationId="{4D0C4781-A45A-D450-A8C3-E3202B580E27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94" creationId="{7C4D7169-8FBA-1DA3-6213-6C7B7A6E9FC1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95" creationId="{18E42D7C-A6F6-4579-650A-4D13D73C7DEB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96" creationId="{B4B1C5C0-0B8F-D862-8DD7-2803D6D0BB46}"/>
          </ac:spMkLst>
        </pc:spChg>
        <pc:grpChg chg="add mod">
          <ac:chgData name="プリマオキ" userId="e83ee3a8-7a5a-4693-8f0e-f83c3e3e469e" providerId="ADAL" clId="{58D6B486-36D7-4EA0-936A-BF61A413B207}" dt="2024-06-13T08:41:49.565" v="1726" actId="164"/>
          <ac:grpSpMkLst>
            <pc:docMk/>
            <pc:sldMk cId="3783765977" sldId="259"/>
            <ac:grpSpMk id="15" creationId="{9B559484-0EC3-C0C7-D097-A4C8F725664C}"/>
          </ac:grpSpMkLst>
        </pc:grpChg>
        <pc:grpChg chg="mod topLvl">
          <ac:chgData name="プリマオキ" userId="e83ee3a8-7a5a-4693-8f0e-f83c3e3e469e" providerId="ADAL" clId="{58D6B486-36D7-4EA0-936A-BF61A413B207}" dt="2024-06-13T08:41:49.565" v="1726" actId="164"/>
          <ac:grpSpMkLst>
            <pc:docMk/>
            <pc:sldMk cId="3783765977" sldId="259"/>
            <ac:grpSpMk id="174" creationId="{352B9F0C-F7F1-F839-BDCC-89B739BF67FB}"/>
          </ac:grpSpMkLst>
        </pc:grpChg>
        <pc:grpChg chg="mod topLvl">
          <ac:chgData name="プリマオキ" userId="e83ee3a8-7a5a-4693-8f0e-f83c3e3e469e" providerId="ADAL" clId="{58D6B486-36D7-4EA0-936A-BF61A413B207}" dt="2024-06-13T08:41:49.565" v="1726" actId="164"/>
          <ac:grpSpMkLst>
            <pc:docMk/>
            <pc:sldMk cId="3783765977" sldId="259"/>
            <ac:grpSpMk id="175" creationId="{1F8BD9B7-29E4-067B-B41F-3BDAA0D305D7}"/>
          </ac:grpSpMkLst>
        </pc:grpChg>
        <pc:grpChg chg="mod topLvl">
          <ac:chgData name="プリマオキ" userId="e83ee3a8-7a5a-4693-8f0e-f83c3e3e469e" providerId="ADAL" clId="{58D6B486-36D7-4EA0-936A-BF61A413B207}" dt="2024-06-13T08:41:49.565" v="1726" actId="164"/>
          <ac:grpSpMkLst>
            <pc:docMk/>
            <pc:sldMk cId="3783765977" sldId="259"/>
            <ac:grpSpMk id="181" creationId="{CB0F3FBC-D98F-1286-72C0-9335B1D1140A}"/>
          </ac:grpSpMkLst>
        </pc:grpChg>
        <pc:grpChg chg="del mod">
          <ac:chgData name="プリマオキ" userId="e83ee3a8-7a5a-4693-8f0e-f83c3e3e469e" providerId="ADAL" clId="{58D6B486-36D7-4EA0-936A-BF61A413B207}" dt="2024-06-13T08:36:02.255" v="1647" actId="165"/>
          <ac:grpSpMkLst>
            <pc:docMk/>
            <pc:sldMk cId="3783765977" sldId="259"/>
            <ac:grpSpMk id="197" creationId="{B5E08E9C-38CB-2654-F982-28359604D142}"/>
          </ac:grpSpMkLst>
        </pc:grp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35" creationId="{D62B44A4-796C-31A6-CE10-2AF2856FEC9D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37" creationId="{2092E131-3954-9104-874E-F9B4D7AB14BD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45" creationId="{D06F1722-4241-85C1-A49B-34ED57C6FE64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47" creationId="{7E346339-83C2-FD9D-C636-298218A88117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49" creationId="{1A0903E0-EF02-00C0-8415-809B57C63F62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51" creationId="{4595B1F9-6BF4-6F8E-4574-8BF1DF263D00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53" creationId="{DA925C33-536C-9256-E5B3-AE3581A35D33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55" creationId="{11E0E53D-57B0-E027-ECDD-007FB6EB2D69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57" creationId="{1E5B1C7F-78B8-C7CD-DD26-84E602F6C5A8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59" creationId="{36913D60-D5E8-A874-6586-214D637EE2AD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67" creationId="{F3B29FCB-A250-6CC8-76C5-4B21F4DC0E1C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69" creationId="{66300E00-287F-72A4-C23D-BC387E49C4CA}"/>
          </ac:picMkLst>
        </pc:picChg>
        <pc:cxnChg chg="add del mod">
          <ac:chgData name="プリマオキ" userId="e83ee3a8-7a5a-4693-8f0e-f83c3e3e469e" providerId="ADAL" clId="{58D6B486-36D7-4EA0-936A-BF61A413B207}" dt="2024-06-13T08:32:27.835" v="1612" actId="478"/>
          <ac:cxnSpMkLst>
            <pc:docMk/>
            <pc:sldMk cId="3783765977" sldId="259"/>
            <ac:cxnSpMk id="2" creationId="{B981CF70-1A7A-C0ED-654D-729CD12660D4}"/>
          </ac:cxnSpMkLst>
        </pc:cxnChg>
        <pc:cxnChg chg="add del mod">
          <ac:chgData name="プリマオキ" userId="e83ee3a8-7a5a-4693-8f0e-f83c3e3e469e" providerId="ADAL" clId="{58D6B486-36D7-4EA0-936A-BF61A413B207}" dt="2024-06-18T07:03:46.052" v="1786" actId="21"/>
          <ac:cxnSpMkLst>
            <pc:docMk/>
            <pc:sldMk cId="3783765977" sldId="259"/>
            <ac:cxnSpMk id="3" creationId="{EAB152AA-A0A0-9501-8692-650445FCE5A2}"/>
          </ac:cxnSpMkLst>
        </pc:cxnChg>
        <pc:cxnChg chg="add del mod">
          <ac:chgData name="プリマオキ" userId="e83ee3a8-7a5a-4693-8f0e-f83c3e3e469e" providerId="ADAL" clId="{58D6B486-36D7-4EA0-936A-BF61A413B207}" dt="2024-06-13T08:39:28.096" v="1725" actId="478"/>
          <ac:cxnSpMkLst>
            <pc:docMk/>
            <pc:sldMk cId="3783765977" sldId="259"/>
            <ac:cxnSpMk id="7" creationId="{AF5AB423-068F-527D-C233-DF7080BFB7B4}"/>
          </ac:cxnSpMkLst>
        </pc:cxnChg>
        <pc:cxnChg chg="del">
          <ac:chgData name="プリマオキ" userId="e83ee3a8-7a5a-4693-8f0e-f83c3e3e469e" providerId="ADAL" clId="{58D6B486-36D7-4EA0-936A-BF61A413B207}" dt="2024-06-13T08:32:28.675" v="1613" actId="478"/>
          <ac:cxnSpMkLst>
            <pc:docMk/>
            <pc:sldMk cId="3783765977" sldId="259"/>
            <ac:cxnSpMk id="199" creationId="{DF42E2B8-62AB-50FE-532B-4E48A7EAB9B8}"/>
          </ac:cxnSpMkLst>
        </pc:cxnChg>
      </pc:sldChg>
      <pc:sldChg chg="addSp delSp modSp add mod">
        <pc:chgData name="プリマオキ" userId="e83ee3a8-7a5a-4693-8f0e-f83c3e3e469e" providerId="ADAL" clId="{58D6B486-36D7-4EA0-936A-BF61A413B207}" dt="2024-06-18T07:04:59.252" v="1793" actId="1076"/>
        <pc:sldMkLst>
          <pc:docMk/>
          <pc:sldMk cId="4283349891" sldId="260"/>
        </pc:sldMkLst>
        <pc:spChg chg="mod">
          <ac:chgData name="プリマオキ" userId="e83ee3a8-7a5a-4693-8f0e-f83c3e3e469e" providerId="ADAL" clId="{58D6B486-36D7-4EA0-936A-BF61A413B207}" dt="2024-06-18T07:04:50.120" v="1792" actId="165"/>
          <ac:spMkLst>
            <pc:docMk/>
            <pc:sldMk cId="4283349891" sldId="260"/>
            <ac:spMk id="38" creationId="{36968C81-50C2-B68B-538D-44B1509A187E}"/>
          </ac:spMkLst>
        </pc:spChg>
        <pc:spChg chg="mod">
          <ac:chgData name="プリマオキ" userId="e83ee3a8-7a5a-4693-8f0e-f83c3e3e469e" providerId="ADAL" clId="{58D6B486-36D7-4EA0-936A-BF61A413B207}" dt="2024-06-18T07:04:50.120" v="1792" actId="165"/>
          <ac:spMkLst>
            <pc:docMk/>
            <pc:sldMk cId="4283349891" sldId="260"/>
            <ac:spMk id="57" creationId="{8C793723-F350-7D8E-73C6-9B4915E1D3CC}"/>
          </ac:spMkLst>
        </pc:spChg>
        <pc:spChg chg="mod">
          <ac:chgData name="プリマオキ" userId="e83ee3a8-7a5a-4693-8f0e-f83c3e3e469e" providerId="ADAL" clId="{58D6B486-36D7-4EA0-936A-BF61A413B207}" dt="2024-06-18T07:04:50.120" v="1792" actId="165"/>
          <ac:spMkLst>
            <pc:docMk/>
            <pc:sldMk cId="4283349891" sldId="260"/>
            <ac:spMk id="64" creationId="{6C86AACB-86E9-F5E9-1D90-74DA38D7B709}"/>
          </ac:spMkLst>
        </pc:spChg>
        <pc:spChg chg="mod">
          <ac:chgData name="プリマオキ" userId="e83ee3a8-7a5a-4693-8f0e-f83c3e3e469e" providerId="ADAL" clId="{58D6B486-36D7-4EA0-936A-BF61A413B207}" dt="2024-06-18T07:04:50.120" v="1792" actId="165"/>
          <ac:spMkLst>
            <pc:docMk/>
            <pc:sldMk cId="4283349891" sldId="260"/>
            <ac:spMk id="71" creationId="{2D6F8A18-F815-D08C-3B75-FF6F4746F6F5}"/>
          </ac:spMkLst>
        </pc:spChg>
        <pc:spChg chg="mod">
          <ac:chgData name="プリマオキ" userId="e83ee3a8-7a5a-4693-8f0e-f83c3e3e469e" providerId="ADAL" clId="{58D6B486-36D7-4EA0-936A-BF61A413B207}" dt="2024-06-18T07:04:50.120" v="1792" actId="165"/>
          <ac:spMkLst>
            <pc:docMk/>
            <pc:sldMk cId="4283349891" sldId="260"/>
            <ac:spMk id="78" creationId="{4023B85A-D5A0-A004-4EE7-F8AB1FB1E9ED}"/>
          </ac:spMkLst>
        </pc:spChg>
        <pc:spChg chg="mod">
          <ac:chgData name="プリマオキ" userId="e83ee3a8-7a5a-4693-8f0e-f83c3e3e469e" providerId="ADAL" clId="{58D6B486-36D7-4EA0-936A-BF61A413B207}" dt="2024-06-18T07:04:50.120" v="1792" actId="165"/>
          <ac:spMkLst>
            <pc:docMk/>
            <pc:sldMk cId="4283349891" sldId="260"/>
            <ac:spMk id="85" creationId="{C183BD36-E159-C617-0AC5-9E5E617DBDF4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38" creationId="{438F1C17-82D9-89AA-33C2-A7EED560BE1A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39" creationId="{F8D3F59C-688E-C52E-ED68-0401CDF869BB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40" creationId="{75E53485-91B4-5FF0-BD0B-25B1178D9585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41" creationId="{75C3E8DB-8621-5185-AA03-1E089AB1FB5A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42" creationId="{510B1C21-7E9E-2B44-1A7B-283307121F8D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43" creationId="{F2471040-C9DC-A330-756C-956D2B76CC0C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60" creationId="{53091F2D-1F0E-FCAC-FD53-28CD3B4019B6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61" creationId="{AB8ABF97-BF9A-22CD-3C4B-EB3DC00F843A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62" creationId="{EF85E592-8BF2-150C-C31B-DDFF260DC801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63" creationId="{AC8740E4-D15C-6C75-8FAD-17E31106CF77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64" creationId="{9F61AD6B-80F3-22A8-6F9A-A40B3FA4F200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65" creationId="{82FDDA88-BD3F-D88D-C6D1-9C30EC81E22F}"/>
          </ac:spMkLst>
        </pc:spChg>
        <pc:grpChg chg="add del mod">
          <ac:chgData name="プリマオキ" userId="e83ee3a8-7a5a-4693-8f0e-f83c3e3e469e" providerId="ADAL" clId="{58D6B486-36D7-4EA0-936A-BF61A413B207}" dt="2024-06-18T07:04:50.120" v="1792" actId="165"/>
          <ac:grpSpMkLst>
            <pc:docMk/>
            <pc:sldMk cId="4283349891" sldId="260"/>
            <ac:grpSpMk id="2" creationId="{8B233040-FA94-001D-E2B2-55562581042D}"/>
          </ac:grpSpMkLst>
        </pc:grpChg>
        <pc:grpChg chg="mod topLvl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55" creationId="{656594CC-C50E-5E81-1901-37EBB06CA081}"/>
          </ac:grpSpMkLst>
        </pc:grpChg>
        <pc:grpChg chg="mod topLvl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56" creationId="{6E585A0C-B06B-8913-C19A-2983839976AC}"/>
          </ac:grpSpMkLst>
        </pc:grpChg>
        <pc:grpChg chg="mod topLvl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63" creationId="{75BF13BE-817B-32DB-5DD7-C82BB63C5F1B}"/>
          </ac:grpSpMkLst>
        </pc:grpChg>
        <pc:grpChg chg="mod topLvl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70" creationId="{3B861328-6702-FAE8-D933-699A3F1483BC}"/>
          </ac:grpSpMkLst>
        </pc:grpChg>
        <pc:grpChg chg="mod topLvl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77" creationId="{D7819DA7-0AC3-444B-31D9-9843BD53D532}"/>
          </ac:grpSpMkLst>
        </pc:grpChg>
        <pc:grpChg chg="mod topLvl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84" creationId="{7827045F-7B8E-F23C-E9C1-8E5EB11E965B}"/>
          </ac:grpSpMkLst>
        </pc:grpChg>
        <pc:grpChg chg="mod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133" creationId="{8A7D270D-7D7F-8C87-2338-0D88E6B23C62}"/>
          </ac:grpSpMkLst>
        </pc:grp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35" creationId="{D62B44A4-796C-31A6-CE10-2AF2856FEC9D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37" creationId="{2092E131-3954-9104-874E-F9B4D7AB14BD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45" creationId="{D06F1722-4241-85C1-A49B-34ED57C6FE64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47" creationId="{7E346339-83C2-FD9D-C636-298218A88117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49" creationId="{1A0903E0-EF02-00C0-8415-809B57C63F62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51" creationId="{4595B1F9-6BF4-6F8E-4574-8BF1DF263D00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53" creationId="{DA925C33-536C-9256-E5B3-AE3581A35D33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55" creationId="{11E0E53D-57B0-E027-ECDD-007FB6EB2D69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57" creationId="{1E5B1C7F-78B8-C7CD-DD26-84E602F6C5A8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59" creationId="{36913D60-D5E8-A874-6586-214D637EE2AD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67" creationId="{F3B29FCB-A250-6CC8-76C5-4B21F4DC0E1C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69" creationId="{66300E00-287F-72A4-C23D-BC387E49C4CA}"/>
          </ac:picMkLst>
        </pc:pic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44" creationId="{51D5B64C-E485-14B5-3E70-66D4007E4092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45" creationId="{FDBC64F0-46E5-4718-B913-6FE963E4A37C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46" creationId="{C7DBBB5D-6E4E-C68F-6815-078C71320769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47" creationId="{3AFDB4BD-26E2-174A-CDF5-D773CE3443EE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48" creationId="{3882283E-A23B-E0BA-B35F-EC40D986BE6D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58" creationId="{D2B5FF02-AECE-31CF-9658-62E52DF63F36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59" creationId="{AF032E10-DF19-F92D-6F6C-6615BFAB9D9C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0" creationId="{3A756C98-EDBD-7AB4-4541-39A46EB9ABC0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1" creationId="{BE55A49D-1869-7BAF-8D6B-899760A226D5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2" creationId="{90420BFE-A8C6-1769-B252-EC97EEB1BE39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5" creationId="{A4C516FC-CE24-245B-EB65-862D0C1299BD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6" creationId="{EABBE831-2DAD-0246-8A2F-CD9AD3A6C6DD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7" creationId="{2B6F06BF-C524-66E3-B0ED-B3690B8E7B82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8" creationId="{2752F12E-0699-C314-3049-16CEEFC7C04B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9" creationId="{52B0F2B3-212C-ADC4-664D-E708DF4C6367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72" creationId="{83D2AFD0-4665-1531-33DA-94B1792777E2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73" creationId="{5BD824E0-9BEB-FEF4-F4CB-5F3EF1266273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74" creationId="{443274AD-CE01-AD94-A6C2-F289A9C96007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75" creationId="{6802B808-DAF3-661C-0C6F-636D7D1A0A40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76" creationId="{9E5AD699-FB38-FDC2-5F1C-36FAF9D50873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79" creationId="{586DCDD9-6B5E-ED23-27D6-D272DDADD713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0" creationId="{498F3345-F510-0589-AFEF-E465825BA060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1" creationId="{C4254D9A-D9C6-0569-9713-48B64149C71F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2" creationId="{13A7F98D-3E5D-2285-D5BD-ECA01FE96ACE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3" creationId="{128AB5F2-D8DA-EDBA-E987-8CF52AF9DA2B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6" creationId="{37B777CF-E348-6FDD-2E59-8A18413E74CE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7" creationId="{B2F596E9-5A84-0187-ADD1-54EEBC28959F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8" creationId="{3562CB81-0AD5-7473-EA40-1F2B917C49A9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9" creationId="{AB543C90-D3E2-CC4D-D1ED-F6A2B45FA9D4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90" creationId="{3C98C619-0C2D-6C21-D1D3-E45D2002F4A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C2714-3D4F-5AEC-F0FE-D237C89E8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038459-6AD9-4B47-5323-2D7C49629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D77803-646D-404D-B494-F100B8B7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F1D18-CB9C-90FF-18F5-172A6F82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8C7D40-1392-46E7-94E2-D62FC657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62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3B669-D83A-40E1-91A3-00B42A8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447BD9-A33B-E1C0-58F7-8C81F9D9D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E7A8E-C101-9192-E572-DB4F411B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8B00E-899D-070C-0002-E0149B65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E46CF-B852-9E77-8459-B7E66A35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49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08DACE-74DE-3865-81AD-2A134C925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4EF39-70BC-CF34-9ADF-CCA19A2CB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B9C04-3B4D-8837-F4BD-FF6CFFDE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59241-F432-432F-CD38-035BC826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95BC56-87CD-D4AC-9CC1-62A65009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07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70F2-6074-07BF-6D3D-989047EA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F2BAF2-3FF8-85BD-3145-8CE93223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6B9EBD-5B27-D78D-21AF-86A31F06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261DFE-273A-740A-B0AE-93839BAF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7537C-606C-8AB9-2300-5EE7B9CE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27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DC59D-955D-CBB6-82E5-F12ACDE0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E0CC7-6AA7-92A1-66FE-C9B7C001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ACFBB-E4BD-6CE6-84EB-02C6E414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9948F6-E492-8642-7BF3-85A26F82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09B0B2-08FA-6F19-F492-EF8F31BE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04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31104-48BA-9A95-E11F-6DE8D010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76D5C6-F70C-D3EF-BDAC-25B844C9A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231F41-340C-21A5-F594-F03649F6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51D361-F04C-3D14-C5BD-303294C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CC38E1-2800-9C36-EE4B-C73D284B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614B1F-9EBE-A2A2-AC61-0F8ADFCE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1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25A9A-80A0-2737-4568-2EF84B52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F40980-DF41-9D50-A0DF-8AD65EAF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237DEB-D2F4-299F-D6C4-01AC7DF2A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03061A-C7BB-F482-9480-D074C7BF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BA502E-1642-9139-63CC-1157ACA67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23DD3D-0610-7535-A726-102E5DFF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D7B604-384A-117E-C5FF-30DBFACE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EA968D-ADF7-B566-1AF2-8A95931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97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4EF7F-4187-53CC-1588-88DA064D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27090B-9914-93B5-9062-09C1754C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F54419-A8D6-FC1B-90A0-F775B083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9ABEEE-AF46-3917-1EFE-D6301599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8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D9AA0E-C751-901C-E3C6-4515F33A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B29DD2-4FC5-0390-B48B-62D90B7A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D5E86B-BEAD-1D2B-1312-AFEC579A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25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D358A6-C2BB-C25B-CAF3-52E801DF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555FC9-CF10-E668-9C1A-FAE22A54E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00CF25-4002-DA93-28D4-179BF083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041766-D774-89A3-BC5C-70E5DBF8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49A273-FBC2-57F9-DDCF-C22B9420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BE0326-4511-870C-AAEF-561008D6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71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E0614-FDD0-A753-B6F8-7DB03832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F2E9C1-BAB0-54F9-A38D-3FC661E1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37D2A5-6804-BA45-34F9-8C06A9D4F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6858C1-84F5-5FD7-7893-919F63E9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FD7C87-4210-1DEF-C9D7-1C98E839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161F98-6894-2358-9048-DC771872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95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576FC8-63AB-86C8-BFDD-98D2E26D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049C8E-2E66-2D56-EB00-A35AA1D3C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CF6F93-2E87-A066-96F3-3F4947E1C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2BF53-7C49-4126-84C8-674FB57A5DE2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4ADD68-4C95-A362-1D73-B60B14A09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94298A-B6CB-774B-1042-9B9B3E634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19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, 多角形&#10;&#10;自動的に生成された説明">
            <a:extLst>
              <a:ext uri="{FF2B5EF4-FFF2-40B4-BE49-F238E27FC236}">
                <a16:creationId xmlns:a16="http://schemas.microsoft.com/office/drawing/2014/main" id="{BD47F10D-ED52-9D7F-64FB-4BAC978C5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40" y="0"/>
            <a:ext cx="8878119" cy="6858000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222BECE-7C68-B512-1E62-4031959F4CD5}"/>
              </a:ext>
            </a:extLst>
          </p:cNvPr>
          <p:cNvGrpSpPr/>
          <p:nvPr/>
        </p:nvGrpSpPr>
        <p:grpSpPr>
          <a:xfrm>
            <a:off x="2576513" y="1626394"/>
            <a:ext cx="3724275" cy="3552031"/>
            <a:chOff x="2576513" y="1626394"/>
            <a:chExt cx="3724275" cy="3552031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3CCE867C-36CC-F260-C19B-5D79043165CB}"/>
                </a:ext>
              </a:extLst>
            </p:cNvPr>
            <p:cNvCxnSpPr>
              <a:cxnSpLocks/>
            </p:cNvCxnSpPr>
            <p:nvPr/>
          </p:nvCxnSpPr>
          <p:spPr>
            <a:xfrm>
              <a:off x="4445794" y="1626394"/>
              <a:ext cx="0" cy="271700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A7D82EB-7F40-A689-5373-8D8CDA7BF8E9}"/>
                </a:ext>
              </a:extLst>
            </p:cNvPr>
            <p:cNvCxnSpPr>
              <a:cxnSpLocks/>
            </p:cNvCxnSpPr>
            <p:nvPr/>
          </p:nvCxnSpPr>
          <p:spPr>
            <a:xfrm>
              <a:off x="2576513" y="2980135"/>
              <a:ext cx="2564606" cy="83464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6B4E44A-3A99-4F30-5ABE-5AAD6678E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56" y="2978944"/>
              <a:ext cx="2574132" cy="83423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62511D6-85C8-1CAC-3328-93A61D63F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300" y="2965450"/>
              <a:ext cx="1600200" cy="22129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61033351-C93B-85B3-94B4-0FB1FEF6C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4788" y="2995186"/>
              <a:ext cx="1583531" cy="218165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DB8BA7EF-8D35-EF03-B62A-3E2C136C0E43}"/>
              </a:ext>
            </a:extLst>
          </p:cNvPr>
          <p:cNvCxnSpPr>
            <a:cxnSpLocks/>
          </p:cNvCxnSpPr>
          <p:nvPr/>
        </p:nvCxnSpPr>
        <p:spPr>
          <a:xfrm>
            <a:off x="6804025" y="1622425"/>
            <a:ext cx="1583148" cy="2184499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963294F-49A2-2D3A-D3CC-E13C55CB43D1}"/>
              </a:ext>
            </a:extLst>
          </p:cNvPr>
          <p:cNvCxnSpPr>
            <a:cxnSpLocks/>
          </p:cNvCxnSpPr>
          <p:nvPr/>
        </p:nvCxnSpPr>
        <p:spPr>
          <a:xfrm flipV="1">
            <a:off x="6089650" y="2982420"/>
            <a:ext cx="2578100" cy="83075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9D41C2A-73C1-CE15-0061-A0136586EB54}"/>
              </a:ext>
            </a:extLst>
          </p:cNvPr>
          <p:cNvCxnSpPr>
            <a:cxnSpLocks/>
          </p:cNvCxnSpPr>
          <p:nvPr/>
        </p:nvCxnSpPr>
        <p:spPr>
          <a:xfrm flipH="1">
            <a:off x="7523550" y="1619250"/>
            <a:ext cx="1579175" cy="2195513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237D1B4-0DD8-83D0-0CA7-1EFC907DFFE3}"/>
              </a:ext>
            </a:extLst>
          </p:cNvPr>
          <p:cNvCxnSpPr>
            <a:cxnSpLocks/>
          </p:cNvCxnSpPr>
          <p:nvPr/>
        </p:nvCxnSpPr>
        <p:spPr>
          <a:xfrm>
            <a:off x="7950200" y="2457450"/>
            <a:ext cx="0" cy="2714626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29D6CA8-9720-7296-0CB2-BB15058D5571}"/>
              </a:ext>
            </a:extLst>
          </p:cNvPr>
          <p:cNvCxnSpPr>
            <a:cxnSpLocks/>
          </p:cNvCxnSpPr>
          <p:nvPr/>
        </p:nvCxnSpPr>
        <p:spPr>
          <a:xfrm flipH="1" flipV="1">
            <a:off x="7249319" y="2971453"/>
            <a:ext cx="2564606" cy="83854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E82B3407-D4FA-30F2-3EC6-A137AC959467}"/>
              </a:ext>
            </a:extLst>
          </p:cNvPr>
          <p:cNvSpPr/>
          <p:nvPr/>
        </p:nvSpPr>
        <p:spPr>
          <a:xfrm>
            <a:off x="685842" y="962819"/>
            <a:ext cx="1377950" cy="1327150"/>
          </a:xfrm>
          <a:custGeom>
            <a:avLst/>
            <a:gdLst>
              <a:gd name="connsiteX0" fmla="*/ 0 w 1377950"/>
              <a:gd name="connsiteY0" fmla="*/ 501650 h 1327150"/>
              <a:gd name="connsiteX1" fmla="*/ 685800 w 1377950"/>
              <a:gd name="connsiteY1" fmla="*/ 0 h 1327150"/>
              <a:gd name="connsiteX2" fmla="*/ 1377950 w 1377950"/>
              <a:gd name="connsiteY2" fmla="*/ 498475 h 1327150"/>
              <a:gd name="connsiteX3" fmla="*/ 1111250 w 1377950"/>
              <a:gd name="connsiteY3" fmla="*/ 1327150 h 1327150"/>
              <a:gd name="connsiteX4" fmla="*/ 263525 w 1377950"/>
              <a:gd name="connsiteY4" fmla="*/ 1323975 h 1327150"/>
              <a:gd name="connsiteX5" fmla="*/ 0 w 1377950"/>
              <a:gd name="connsiteY5" fmla="*/ 5016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327150">
                <a:moveTo>
                  <a:pt x="0" y="501650"/>
                </a:moveTo>
                <a:lnTo>
                  <a:pt x="685800" y="0"/>
                </a:lnTo>
                <a:lnTo>
                  <a:pt x="1377950" y="498475"/>
                </a:lnTo>
                <a:lnTo>
                  <a:pt x="1111250" y="1327150"/>
                </a:lnTo>
                <a:lnTo>
                  <a:pt x="263525" y="1323975"/>
                </a:lnTo>
                <a:lnTo>
                  <a:pt x="0" y="50165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FD0B336E-13A5-0947-463B-2A506C89F422}"/>
              </a:ext>
            </a:extLst>
          </p:cNvPr>
          <p:cNvCxnSpPr>
            <a:cxnSpLocks/>
          </p:cNvCxnSpPr>
          <p:nvPr/>
        </p:nvCxnSpPr>
        <p:spPr>
          <a:xfrm>
            <a:off x="6787300" y="1597024"/>
            <a:ext cx="88985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7AFC18B0-A385-7B9D-76A5-B338B9D1C2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6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094" y="1387360"/>
            <a:ext cx="601200" cy="601200"/>
          </a:xfrm>
          <a:prstGeom prst="rect">
            <a:avLst/>
          </a:prstGeom>
        </p:spPr>
      </p:pic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D0FDF891-BB87-0048-1298-2873115FF1C0}"/>
              </a:ext>
            </a:extLst>
          </p:cNvPr>
          <p:cNvGrpSpPr/>
          <p:nvPr/>
        </p:nvGrpSpPr>
        <p:grpSpPr>
          <a:xfrm>
            <a:off x="-552906" y="1739104"/>
            <a:ext cx="1313338" cy="1366320"/>
            <a:chOff x="830302" y="962817"/>
            <a:chExt cx="1313338" cy="1366320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A46C9138-28E4-301F-48C0-0E66B098DBB2}"/>
                </a:ext>
              </a:extLst>
            </p:cNvPr>
            <p:cNvSpPr/>
            <p:nvPr/>
          </p:nvSpPr>
          <p:spPr>
            <a:xfrm rot="20520000">
              <a:off x="830302" y="1657636"/>
              <a:ext cx="1313338" cy="29527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F6F2E800-BC71-4F10-D9FA-36100F3AE97C}"/>
                </a:ext>
              </a:extLst>
            </p:cNvPr>
            <p:cNvSpPr/>
            <p:nvPr/>
          </p:nvSpPr>
          <p:spPr>
            <a:xfrm rot="16200000">
              <a:off x="858880" y="1478756"/>
              <a:ext cx="1327151" cy="29527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CDD8F4B-1F0D-4BAE-6C4C-CE4E2721E7FA}"/>
                </a:ext>
              </a:extLst>
            </p:cNvPr>
            <p:cNvSpPr/>
            <p:nvPr/>
          </p:nvSpPr>
          <p:spPr>
            <a:xfrm rot="14040000">
              <a:off x="867613" y="1521483"/>
              <a:ext cx="1320035" cy="29527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63FCF3E9-8C20-E5F6-E7B1-5BE805208AB3}"/>
              </a:ext>
            </a:extLst>
          </p:cNvPr>
          <p:cNvSpPr/>
          <p:nvPr/>
        </p:nvSpPr>
        <p:spPr>
          <a:xfrm rot="8640000">
            <a:off x="951861" y="1225080"/>
            <a:ext cx="183356" cy="171450"/>
          </a:xfrm>
          <a:prstGeom prst="triangl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二等辺三角形 87">
            <a:extLst>
              <a:ext uri="{FF2B5EF4-FFF2-40B4-BE49-F238E27FC236}">
                <a16:creationId xmlns:a16="http://schemas.microsoft.com/office/drawing/2014/main" id="{5C673E29-7A6D-CB19-71FE-AB347D4E7B19}"/>
              </a:ext>
            </a:extLst>
          </p:cNvPr>
          <p:cNvSpPr/>
          <p:nvPr/>
        </p:nvSpPr>
        <p:spPr>
          <a:xfrm rot="12960000">
            <a:off x="1645503" y="1234607"/>
            <a:ext cx="183356" cy="171450"/>
          </a:xfrm>
          <a:prstGeom prst="triangl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EF6149A7-2EFE-F32F-E3BE-C679F9667012}"/>
              </a:ext>
            </a:extLst>
          </p:cNvPr>
          <p:cNvSpPr/>
          <p:nvPr/>
        </p:nvSpPr>
        <p:spPr>
          <a:xfrm>
            <a:off x="661988" y="3151188"/>
            <a:ext cx="1377950" cy="1327150"/>
          </a:xfrm>
          <a:custGeom>
            <a:avLst/>
            <a:gdLst>
              <a:gd name="connsiteX0" fmla="*/ 0 w 1377950"/>
              <a:gd name="connsiteY0" fmla="*/ 501650 h 1327150"/>
              <a:gd name="connsiteX1" fmla="*/ 685800 w 1377950"/>
              <a:gd name="connsiteY1" fmla="*/ 0 h 1327150"/>
              <a:gd name="connsiteX2" fmla="*/ 1377950 w 1377950"/>
              <a:gd name="connsiteY2" fmla="*/ 498475 h 1327150"/>
              <a:gd name="connsiteX3" fmla="*/ 1111250 w 1377950"/>
              <a:gd name="connsiteY3" fmla="*/ 1327150 h 1327150"/>
              <a:gd name="connsiteX4" fmla="*/ 263525 w 1377950"/>
              <a:gd name="connsiteY4" fmla="*/ 1323975 h 1327150"/>
              <a:gd name="connsiteX5" fmla="*/ 0 w 1377950"/>
              <a:gd name="connsiteY5" fmla="*/ 5016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327150">
                <a:moveTo>
                  <a:pt x="0" y="501650"/>
                </a:moveTo>
                <a:lnTo>
                  <a:pt x="685800" y="0"/>
                </a:lnTo>
                <a:lnTo>
                  <a:pt x="1377950" y="498475"/>
                </a:lnTo>
                <a:lnTo>
                  <a:pt x="1111250" y="1327150"/>
                </a:lnTo>
                <a:lnTo>
                  <a:pt x="263525" y="1323975"/>
                </a:lnTo>
                <a:lnTo>
                  <a:pt x="0" y="50165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五角形 89">
            <a:extLst>
              <a:ext uri="{FF2B5EF4-FFF2-40B4-BE49-F238E27FC236}">
                <a16:creationId xmlns:a16="http://schemas.microsoft.com/office/drawing/2014/main" id="{E6942F8F-08C7-6ADD-4001-4F36F8250810}"/>
              </a:ext>
            </a:extLst>
          </p:cNvPr>
          <p:cNvSpPr/>
          <p:nvPr/>
        </p:nvSpPr>
        <p:spPr>
          <a:xfrm>
            <a:off x="3723146" y="1603388"/>
            <a:ext cx="1442653" cy="1373954"/>
          </a:xfrm>
          <a:prstGeom prst="pentagon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五角形 90">
            <a:extLst>
              <a:ext uri="{FF2B5EF4-FFF2-40B4-BE49-F238E27FC236}">
                <a16:creationId xmlns:a16="http://schemas.microsoft.com/office/drawing/2014/main" id="{D928B030-2040-A68C-064E-5BC9B6FB4703}"/>
              </a:ext>
            </a:extLst>
          </p:cNvPr>
          <p:cNvSpPr/>
          <p:nvPr/>
        </p:nvSpPr>
        <p:spPr>
          <a:xfrm>
            <a:off x="8250800" y="5200158"/>
            <a:ext cx="1442653" cy="1373954"/>
          </a:xfrm>
          <a:prstGeom prst="pentagon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606346D6-BBC3-7B8F-C63A-69440FDDB7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6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6687" y="3633780"/>
            <a:ext cx="601200" cy="601200"/>
          </a:xfrm>
          <a:prstGeom prst="rect">
            <a:avLst/>
          </a:prstGeom>
        </p:spPr>
      </p:pic>
      <p:pic>
        <p:nvPicPr>
          <p:cNvPr id="93" name="グラフィックス 92">
            <a:extLst>
              <a:ext uri="{FF2B5EF4-FFF2-40B4-BE49-F238E27FC236}">
                <a16:creationId xmlns:a16="http://schemas.microsoft.com/office/drawing/2014/main" id="{81F0A53D-0100-A2AA-7D8E-A805013872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6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600" y="2905354"/>
            <a:ext cx="601200" cy="601200"/>
          </a:xfrm>
          <a:prstGeom prst="rect">
            <a:avLst/>
          </a:prstGeom>
        </p:spPr>
      </p:pic>
      <p:pic>
        <p:nvPicPr>
          <p:cNvPr id="104" name="グラフィックス 103">
            <a:extLst>
              <a:ext uri="{FF2B5EF4-FFF2-40B4-BE49-F238E27FC236}">
                <a16:creationId xmlns:a16="http://schemas.microsoft.com/office/drawing/2014/main" id="{F272E187-3D4C-380A-C2E4-63098EEDB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7437" y="32111"/>
            <a:ext cx="601200" cy="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B5E08E9C-38CB-2654-F982-28359604D142}"/>
              </a:ext>
            </a:extLst>
          </p:cNvPr>
          <p:cNvGrpSpPr/>
          <p:nvPr/>
        </p:nvGrpSpPr>
        <p:grpSpPr>
          <a:xfrm>
            <a:off x="2345133" y="1501254"/>
            <a:ext cx="7501734" cy="3855492"/>
            <a:chOff x="3772677" y="1645766"/>
            <a:chExt cx="7501734" cy="3855492"/>
          </a:xfrm>
        </p:grpSpPr>
        <p:sp>
          <p:nvSpPr>
            <p:cNvPr id="38" name="五角形 37">
              <a:extLst>
                <a:ext uri="{FF2B5EF4-FFF2-40B4-BE49-F238E27FC236}">
                  <a16:creationId xmlns:a16="http://schemas.microsoft.com/office/drawing/2014/main" id="{36968C81-50C2-B68B-538D-44B1509A187E}"/>
                </a:ext>
              </a:extLst>
            </p:cNvPr>
            <p:cNvSpPr/>
            <p:nvPr/>
          </p:nvSpPr>
          <p:spPr>
            <a:xfrm rot="19440000">
              <a:off x="8660843" y="386830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五角形 56">
              <a:extLst>
                <a:ext uri="{FF2B5EF4-FFF2-40B4-BE49-F238E27FC236}">
                  <a16:creationId xmlns:a16="http://schemas.microsoft.com/office/drawing/2014/main" id="{8C793723-F350-7D8E-73C6-9B4915E1D3CC}"/>
                </a:ext>
              </a:extLst>
            </p:cNvPr>
            <p:cNvSpPr/>
            <p:nvPr/>
          </p:nvSpPr>
          <p:spPr>
            <a:xfrm rot="4320000">
              <a:off x="8774329" y="2675855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五角形 63">
              <a:extLst>
                <a:ext uri="{FF2B5EF4-FFF2-40B4-BE49-F238E27FC236}">
                  <a16:creationId xmlns:a16="http://schemas.microsoft.com/office/drawing/2014/main" id="{6C86AACB-86E9-F5E9-1D90-74DA38D7B709}"/>
                </a:ext>
              </a:extLst>
            </p:cNvPr>
            <p:cNvSpPr/>
            <p:nvPr/>
          </p:nvSpPr>
          <p:spPr>
            <a:xfrm rot="19440000">
              <a:off x="9385056" y="1645766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五角形 70">
              <a:extLst>
                <a:ext uri="{FF2B5EF4-FFF2-40B4-BE49-F238E27FC236}">
                  <a16:creationId xmlns:a16="http://schemas.microsoft.com/office/drawing/2014/main" id="{2D6F8A18-F815-D08C-3B75-FF6F4746F6F5}"/>
                </a:ext>
              </a:extLst>
            </p:cNvPr>
            <p:cNvSpPr/>
            <p:nvPr/>
          </p:nvSpPr>
          <p:spPr>
            <a:xfrm rot="19440000">
              <a:off x="7942387" y="1645766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五角形 77">
              <a:extLst>
                <a:ext uri="{FF2B5EF4-FFF2-40B4-BE49-F238E27FC236}">
                  <a16:creationId xmlns:a16="http://schemas.microsoft.com/office/drawing/2014/main" id="{4023B85A-D5A0-A004-4EE7-F8AB1FB1E9ED}"/>
                </a:ext>
              </a:extLst>
            </p:cNvPr>
            <p:cNvSpPr/>
            <p:nvPr/>
          </p:nvSpPr>
          <p:spPr>
            <a:xfrm rot="19440000">
              <a:off x="9831758" y="3020089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五角形 84">
              <a:extLst>
                <a:ext uri="{FF2B5EF4-FFF2-40B4-BE49-F238E27FC236}">
                  <a16:creationId xmlns:a16="http://schemas.microsoft.com/office/drawing/2014/main" id="{C183BD36-E159-C617-0AC5-9E5E617DBDF4}"/>
                </a:ext>
              </a:extLst>
            </p:cNvPr>
            <p:cNvSpPr/>
            <p:nvPr/>
          </p:nvSpPr>
          <p:spPr>
            <a:xfrm rot="19440000">
              <a:off x="7493560" y="3020089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五角形 91">
              <a:extLst>
                <a:ext uri="{FF2B5EF4-FFF2-40B4-BE49-F238E27FC236}">
                  <a16:creationId xmlns:a16="http://schemas.microsoft.com/office/drawing/2014/main" id="{2FEEA1A3-8EB1-0DE2-B5E4-C381A96AF131}"/>
                </a:ext>
              </a:extLst>
            </p:cNvPr>
            <p:cNvSpPr/>
            <p:nvPr/>
          </p:nvSpPr>
          <p:spPr>
            <a:xfrm rot="17295247">
              <a:off x="5844362" y="404611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五角形 98">
              <a:extLst>
                <a:ext uri="{FF2B5EF4-FFF2-40B4-BE49-F238E27FC236}">
                  <a16:creationId xmlns:a16="http://schemas.microsoft.com/office/drawing/2014/main" id="{765940EB-C3BC-8653-BA21-1FB7C4F59ACE}"/>
                </a:ext>
              </a:extLst>
            </p:cNvPr>
            <p:cNvSpPr/>
            <p:nvPr/>
          </p:nvSpPr>
          <p:spPr>
            <a:xfrm rot="2175247">
              <a:off x="5239848" y="301200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五角形 105">
              <a:extLst>
                <a:ext uri="{FF2B5EF4-FFF2-40B4-BE49-F238E27FC236}">
                  <a16:creationId xmlns:a16="http://schemas.microsoft.com/office/drawing/2014/main" id="{37EB020F-511F-1594-E9BB-DBBF392D5DF6}"/>
                </a:ext>
              </a:extLst>
            </p:cNvPr>
            <p:cNvSpPr/>
            <p:nvPr/>
          </p:nvSpPr>
          <p:spPr>
            <a:xfrm rot="17295247">
              <a:off x="5133755" y="1819189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五角形 112">
              <a:extLst>
                <a:ext uri="{FF2B5EF4-FFF2-40B4-BE49-F238E27FC236}">
                  <a16:creationId xmlns:a16="http://schemas.microsoft.com/office/drawing/2014/main" id="{7244B010-D643-F02D-E2EB-0E881A159DF0}"/>
                </a:ext>
              </a:extLst>
            </p:cNvPr>
            <p:cNvSpPr/>
            <p:nvPr/>
          </p:nvSpPr>
          <p:spPr>
            <a:xfrm rot="17295247">
              <a:off x="3962862" y="2661983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五角形 119">
              <a:extLst>
                <a:ext uri="{FF2B5EF4-FFF2-40B4-BE49-F238E27FC236}">
                  <a16:creationId xmlns:a16="http://schemas.microsoft.com/office/drawing/2014/main" id="{4ADD55F7-D1FE-6EDA-0D84-A59FE119E58D}"/>
                </a:ext>
              </a:extLst>
            </p:cNvPr>
            <p:cNvSpPr/>
            <p:nvPr/>
          </p:nvSpPr>
          <p:spPr>
            <a:xfrm rot="17295247">
              <a:off x="6299173" y="2673652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五角形 126">
              <a:extLst>
                <a:ext uri="{FF2B5EF4-FFF2-40B4-BE49-F238E27FC236}">
                  <a16:creationId xmlns:a16="http://schemas.microsoft.com/office/drawing/2014/main" id="{CD43B556-D5C5-1E2E-A8D5-BACC886FE512}"/>
                </a:ext>
              </a:extLst>
            </p:cNvPr>
            <p:cNvSpPr/>
            <p:nvPr/>
          </p:nvSpPr>
          <p:spPr>
            <a:xfrm rot="17295247">
              <a:off x="4401455" y="403960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5" name="グラフィックス 134">
              <a:extLst>
                <a:ext uri="{FF2B5EF4-FFF2-40B4-BE49-F238E27FC236}">
                  <a16:creationId xmlns:a16="http://schemas.microsoft.com/office/drawing/2014/main" id="{D62B44A4-796C-31A6-CE10-2AF2856FE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072" y="3083215"/>
              <a:ext cx="601200" cy="601200"/>
            </a:xfrm>
            <a:prstGeom prst="rect">
              <a:avLst/>
            </a:prstGeom>
          </p:spPr>
        </p:pic>
        <p:pic>
          <p:nvPicPr>
            <p:cNvPr id="137" name="グラフィックス 136">
              <a:extLst>
                <a:ext uri="{FF2B5EF4-FFF2-40B4-BE49-F238E27FC236}">
                  <a16:creationId xmlns:a16="http://schemas.microsoft.com/office/drawing/2014/main" id="{2092E131-3954-9104-874E-F9B4D7AB1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60000">
              <a:off x="9851647" y="2086144"/>
              <a:ext cx="601200" cy="601200"/>
            </a:xfrm>
            <a:prstGeom prst="rect">
              <a:avLst/>
            </a:prstGeom>
          </p:spPr>
        </p:pic>
        <p:pic>
          <p:nvPicPr>
            <p:cNvPr id="145" name="グラフィックス 144">
              <a:extLst>
                <a:ext uri="{FF2B5EF4-FFF2-40B4-BE49-F238E27FC236}">
                  <a16:creationId xmlns:a16="http://schemas.microsoft.com/office/drawing/2014/main" id="{D06F1722-4241-85C1-A49B-34ED57C6F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7280000">
              <a:off x="10291641" y="3464388"/>
              <a:ext cx="601200" cy="601200"/>
            </a:xfrm>
            <a:prstGeom prst="rect">
              <a:avLst/>
            </a:prstGeom>
          </p:spPr>
        </p:pic>
        <p:pic>
          <p:nvPicPr>
            <p:cNvPr id="147" name="グラフィックス 146">
              <a:extLst>
                <a:ext uri="{FF2B5EF4-FFF2-40B4-BE49-F238E27FC236}">
                  <a16:creationId xmlns:a16="http://schemas.microsoft.com/office/drawing/2014/main" id="{7E346339-83C2-FD9D-C636-298218A88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26052" y="4313973"/>
              <a:ext cx="601200" cy="601200"/>
            </a:xfrm>
            <a:prstGeom prst="rect">
              <a:avLst/>
            </a:prstGeom>
          </p:spPr>
        </p:pic>
        <p:pic>
          <p:nvPicPr>
            <p:cNvPr id="149" name="グラフィックス 148">
              <a:extLst>
                <a:ext uri="{FF2B5EF4-FFF2-40B4-BE49-F238E27FC236}">
                  <a16:creationId xmlns:a16="http://schemas.microsoft.com/office/drawing/2014/main" id="{1A0903E0-EF02-00C0-8415-809B57C6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4320000">
              <a:off x="7954010" y="3463869"/>
              <a:ext cx="601200" cy="601200"/>
            </a:xfrm>
            <a:prstGeom prst="rect">
              <a:avLst/>
            </a:prstGeom>
          </p:spPr>
        </p:pic>
        <p:pic>
          <p:nvPicPr>
            <p:cNvPr id="151" name="グラフィックス 150">
              <a:extLst>
                <a:ext uri="{FF2B5EF4-FFF2-40B4-BE49-F238E27FC236}">
                  <a16:creationId xmlns:a16="http://schemas.microsoft.com/office/drawing/2014/main" id="{4595B1F9-6BF4-6F8E-4574-8BF1DF26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8640000">
              <a:off x="8400783" y="2091230"/>
              <a:ext cx="601200" cy="601200"/>
            </a:xfrm>
            <a:prstGeom prst="rect">
              <a:avLst/>
            </a:prstGeom>
          </p:spPr>
        </p:pic>
        <p:pic>
          <p:nvPicPr>
            <p:cNvPr id="153" name="グラフィックス 152">
              <a:extLst>
                <a:ext uri="{FF2B5EF4-FFF2-40B4-BE49-F238E27FC236}">
                  <a16:creationId xmlns:a16="http://schemas.microsoft.com/office/drawing/2014/main" id="{DA925C33-536C-9256-E5B3-AE3581A35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18515" y="3458684"/>
              <a:ext cx="601200" cy="601200"/>
            </a:xfrm>
            <a:prstGeom prst="rect">
              <a:avLst/>
            </a:prstGeom>
          </p:spPr>
        </p:pic>
        <p:pic>
          <p:nvPicPr>
            <p:cNvPr id="155" name="グラフィックス 154">
              <a:extLst>
                <a:ext uri="{FF2B5EF4-FFF2-40B4-BE49-F238E27FC236}">
                  <a16:creationId xmlns:a16="http://schemas.microsoft.com/office/drawing/2014/main" id="{11E0E53D-57B0-E027-ECDD-007FB6EB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alphaModFix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621854" y="2226170"/>
              <a:ext cx="601200" cy="601200"/>
            </a:xfrm>
            <a:prstGeom prst="rect">
              <a:avLst/>
            </a:prstGeom>
          </p:spPr>
        </p:pic>
        <p:pic>
          <p:nvPicPr>
            <p:cNvPr id="157" name="グラフィックス 156">
              <a:extLst>
                <a:ext uri="{FF2B5EF4-FFF2-40B4-BE49-F238E27FC236}">
                  <a16:creationId xmlns:a16="http://schemas.microsoft.com/office/drawing/2014/main" id="{1E5B1C7F-78B8-C7CD-DD26-84E602F6C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alphaModFix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6480000">
              <a:off x="4453675" y="3076413"/>
              <a:ext cx="601200" cy="601200"/>
            </a:xfrm>
            <a:prstGeom prst="rect">
              <a:avLst/>
            </a:prstGeom>
          </p:spPr>
        </p:pic>
        <p:pic>
          <p:nvPicPr>
            <p:cNvPr id="159" name="グラフィックス 158">
              <a:extLst>
                <a:ext uri="{FF2B5EF4-FFF2-40B4-BE49-F238E27FC236}">
                  <a16:creationId xmlns:a16="http://schemas.microsoft.com/office/drawing/2014/main" id="{36913D60-D5E8-A874-6586-214D637E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alphaModFix/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2960000">
              <a:off x="4890493" y="4447186"/>
              <a:ext cx="601200" cy="601200"/>
            </a:xfrm>
            <a:prstGeom prst="rect">
              <a:avLst/>
            </a:prstGeom>
          </p:spPr>
        </p:pic>
        <p:pic>
          <p:nvPicPr>
            <p:cNvPr id="167" name="グラフィックス 166">
              <a:extLst>
                <a:ext uri="{FF2B5EF4-FFF2-40B4-BE49-F238E27FC236}">
                  <a16:creationId xmlns:a16="http://schemas.microsoft.com/office/drawing/2014/main" id="{F3B29FCB-A250-6CC8-76C5-4B21F4DC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alphaModFix/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8640000">
              <a:off x="6332314" y="4449734"/>
              <a:ext cx="601200" cy="601200"/>
            </a:xfrm>
            <a:prstGeom prst="rect">
              <a:avLst/>
            </a:prstGeom>
          </p:spPr>
        </p:pic>
        <p:pic>
          <p:nvPicPr>
            <p:cNvPr id="169" name="グラフィックス 168">
              <a:extLst>
                <a:ext uri="{FF2B5EF4-FFF2-40B4-BE49-F238E27FC236}">
                  <a16:creationId xmlns:a16="http://schemas.microsoft.com/office/drawing/2014/main" id="{66300E00-287F-72A4-C23D-BC387E49C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alphaModFix/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4342402">
              <a:off x="6789537" y="3082544"/>
              <a:ext cx="601200" cy="601200"/>
            </a:xfrm>
            <a:prstGeom prst="rect">
              <a:avLst/>
            </a:prstGeom>
          </p:spPr>
        </p:pic>
        <p:sp>
          <p:nvSpPr>
            <p:cNvPr id="170" name="五角形 169">
              <a:extLst>
                <a:ext uri="{FF2B5EF4-FFF2-40B4-BE49-F238E27FC236}">
                  <a16:creationId xmlns:a16="http://schemas.microsoft.com/office/drawing/2014/main" id="{EFDA81C3-8763-5859-651D-6446ECE5FA78}"/>
                </a:ext>
              </a:extLst>
            </p:cNvPr>
            <p:cNvSpPr/>
            <p:nvPr/>
          </p:nvSpPr>
          <p:spPr>
            <a:xfrm flipV="1">
              <a:off x="4742592" y="5364580"/>
              <a:ext cx="891607" cy="131916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49149">
                  <a:moveTo>
                    <a:pt x="38804" y="15333"/>
                  </a:moveTo>
                  <a:lnTo>
                    <a:pt x="855184" y="0"/>
                  </a:lnTo>
                  <a:lnTo>
                    <a:pt x="891607" y="849149"/>
                  </a:lnTo>
                  <a:lnTo>
                    <a:pt x="0" y="849149"/>
                  </a:lnTo>
                  <a:lnTo>
                    <a:pt x="38804" y="15333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五角形 169">
              <a:extLst>
                <a:ext uri="{FF2B5EF4-FFF2-40B4-BE49-F238E27FC236}">
                  <a16:creationId xmlns:a16="http://schemas.microsoft.com/office/drawing/2014/main" id="{AAAE8CD1-F6BB-B40F-0EB4-2508796AF91C}"/>
                </a:ext>
              </a:extLst>
            </p:cNvPr>
            <p:cNvSpPr/>
            <p:nvPr/>
          </p:nvSpPr>
          <p:spPr>
            <a:xfrm flipV="1">
              <a:off x="6184335" y="5369342"/>
              <a:ext cx="891607" cy="131916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49149">
                  <a:moveTo>
                    <a:pt x="38804" y="15333"/>
                  </a:moveTo>
                  <a:lnTo>
                    <a:pt x="855184" y="0"/>
                  </a:lnTo>
                  <a:lnTo>
                    <a:pt x="891607" y="849149"/>
                  </a:lnTo>
                  <a:lnTo>
                    <a:pt x="0" y="849149"/>
                  </a:lnTo>
                  <a:lnTo>
                    <a:pt x="38804" y="15333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52B9F0C-F7F1-F839-BDCC-89B739BF67FB}"/>
                </a:ext>
              </a:extLst>
            </p:cNvPr>
            <p:cNvGrpSpPr/>
            <p:nvPr/>
          </p:nvGrpSpPr>
          <p:grpSpPr>
            <a:xfrm rot="4320000">
              <a:off x="3157825" y="4199348"/>
              <a:ext cx="2333350" cy="136678"/>
              <a:chOff x="4894992" y="5516980"/>
              <a:chExt cx="2333350" cy="136678"/>
            </a:xfrm>
          </p:grpSpPr>
          <p:sp>
            <p:nvSpPr>
              <p:cNvPr id="172" name="五角形 169">
                <a:extLst>
                  <a:ext uri="{FF2B5EF4-FFF2-40B4-BE49-F238E27FC236}">
                    <a16:creationId xmlns:a16="http://schemas.microsoft.com/office/drawing/2014/main" id="{CE6BBB30-3F6B-B027-6652-2F62E325D1B2}"/>
                  </a:ext>
                </a:extLst>
              </p:cNvPr>
              <p:cNvSpPr/>
              <p:nvPr/>
            </p:nvSpPr>
            <p:spPr>
              <a:xfrm flipV="1">
                <a:off x="4894992" y="5516980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五角形 169">
                <a:extLst>
                  <a:ext uri="{FF2B5EF4-FFF2-40B4-BE49-F238E27FC236}">
                    <a16:creationId xmlns:a16="http://schemas.microsoft.com/office/drawing/2014/main" id="{A86EA2D2-6BC6-827B-4214-855C16069E85}"/>
                  </a:ext>
                </a:extLst>
              </p:cNvPr>
              <p:cNvSpPr/>
              <p:nvPr/>
            </p:nvSpPr>
            <p:spPr>
              <a:xfrm flipV="1">
                <a:off x="6336735" y="5521742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1F8BD9B7-29E4-067B-B41F-3BDAA0D305D7}"/>
                </a:ext>
              </a:extLst>
            </p:cNvPr>
            <p:cNvGrpSpPr/>
            <p:nvPr/>
          </p:nvGrpSpPr>
          <p:grpSpPr>
            <a:xfrm rot="8640000">
              <a:off x="3772677" y="2328504"/>
              <a:ext cx="2333350" cy="136678"/>
              <a:chOff x="4894992" y="5516980"/>
              <a:chExt cx="2333350" cy="136678"/>
            </a:xfrm>
          </p:grpSpPr>
          <p:sp>
            <p:nvSpPr>
              <p:cNvPr id="176" name="五角形 169">
                <a:extLst>
                  <a:ext uri="{FF2B5EF4-FFF2-40B4-BE49-F238E27FC236}">
                    <a16:creationId xmlns:a16="http://schemas.microsoft.com/office/drawing/2014/main" id="{4B79DAC1-C85B-F220-53FC-B2C3B3FECC19}"/>
                  </a:ext>
                </a:extLst>
              </p:cNvPr>
              <p:cNvSpPr/>
              <p:nvPr/>
            </p:nvSpPr>
            <p:spPr>
              <a:xfrm flipV="1">
                <a:off x="4894992" y="5516980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五角形 169">
                <a:extLst>
                  <a:ext uri="{FF2B5EF4-FFF2-40B4-BE49-F238E27FC236}">
                    <a16:creationId xmlns:a16="http://schemas.microsoft.com/office/drawing/2014/main" id="{F16A8C4B-6CD4-A541-3AB8-742CEA764E33}"/>
                  </a:ext>
                </a:extLst>
              </p:cNvPr>
              <p:cNvSpPr/>
              <p:nvPr/>
            </p:nvSpPr>
            <p:spPr>
              <a:xfrm flipV="1">
                <a:off x="6336735" y="5521742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" name="五角形 169">
              <a:extLst>
                <a:ext uri="{FF2B5EF4-FFF2-40B4-BE49-F238E27FC236}">
                  <a16:creationId xmlns:a16="http://schemas.microsoft.com/office/drawing/2014/main" id="{EE44CEB6-85BA-1833-C117-A0DDEB194B63}"/>
                </a:ext>
              </a:extLst>
            </p:cNvPr>
            <p:cNvSpPr/>
            <p:nvPr/>
          </p:nvSpPr>
          <p:spPr>
            <a:xfrm rot="15120000" flipV="1">
              <a:off x="8909084" y="2113033"/>
              <a:ext cx="891607" cy="132906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CB0F3FBC-D98F-1286-72C0-9335B1D1140A}"/>
                </a:ext>
              </a:extLst>
            </p:cNvPr>
            <p:cNvGrpSpPr/>
            <p:nvPr/>
          </p:nvGrpSpPr>
          <p:grpSpPr>
            <a:xfrm rot="12960000">
              <a:off x="5738533" y="2342296"/>
              <a:ext cx="2333350" cy="136678"/>
              <a:chOff x="4894992" y="5516980"/>
              <a:chExt cx="2333350" cy="136678"/>
            </a:xfrm>
          </p:grpSpPr>
          <p:sp>
            <p:nvSpPr>
              <p:cNvPr id="182" name="五角形 169">
                <a:extLst>
                  <a:ext uri="{FF2B5EF4-FFF2-40B4-BE49-F238E27FC236}">
                    <a16:creationId xmlns:a16="http://schemas.microsoft.com/office/drawing/2014/main" id="{040987E7-49C5-9F93-9856-DB4EA3CB829A}"/>
                  </a:ext>
                </a:extLst>
              </p:cNvPr>
              <p:cNvSpPr/>
              <p:nvPr/>
            </p:nvSpPr>
            <p:spPr>
              <a:xfrm flipV="1">
                <a:off x="4894992" y="5516980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五角形 169">
                <a:extLst>
                  <a:ext uri="{FF2B5EF4-FFF2-40B4-BE49-F238E27FC236}">
                    <a16:creationId xmlns:a16="http://schemas.microsoft.com/office/drawing/2014/main" id="{EB16AA4E-7713-7B3F-6142-450670A81341}"/>
                  </a:ext>
                </a:extLst>
              </p:cNvPr>
              <p:cNvSpPr/>
              <p:nvPr/>
            </p:nvSpPr>
            <p:spPr>
              <a:xfrm flipV="1">
                <a:off x="6336735" y="5521742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3" name="五角形 169">
              <a:extLst>
                <a:ext uri="{FF2B5EF4-FFF2-40B4-BE49-F238E27FC236}">
                  <a16:creationId xmlns:a16="http://schemas.microsoft.com/office/drawing/2014/main" id="{4D0C4781-A45A-D450-A8C3-E3202B580E27}"/>
                </a:ext>
              </a:extLst>
            </p:cNvPr>
            <p:cNvSpPr/>
            <p:nvPr/>
          </p:nvSpPr>
          <p:spPr>
            <a:xfrm rot="6480000" flipV="1">
              <a:off x="8330867" y="4334582"/>
              <a:ext cx="891607" cy="132906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五角形 169">
              <a:extLst>
                <a:ext uri="{FF2B5EF4-FFF2-40B4-BE49-F238E27FC236}">
                  <a16:creationId xmlns:a16="http://schemas.microsoft.com/office/drawing/2014/main" id="{7C4D7169-8FBA-1DA3-6213-6C7B7A6E9FC1}"/>
                </a:ext>
              </a:extLst>
            </p:cNvPr>
            <p:cNvSpPr/>
            <p:nvPr/>
          </p:nvSpPr>
          <p:spPr>
            <a:xfrm rot="2160000" flipV="1">
              <a:off x="9750284" y="4249889"/>
              <a:ext cx="891607" cy="132906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五角形 169">
              <a:extLst>
                <a:ext uri="{FF2B5EF4-FFF2-40B4-BE49-F238E27FC236}">
                  <a16:creationId xmlns:a16="http://schemas.microsoft.com/office/drawing/2014/main" id="{18E42D7C-A6F6-4579-650A-4D13D73C7DEB}"/>
                </a:ext>
              </a:extLst>
            </p:cNvPr>
            <p:cNvSpPr/>
            <p:nvPr/>
          </p:nvSpPr>
          <p:spPr>
            <a:xfrm rot="19440000" flipV="1">
              <a:off x="10101590" y="2876498"/>
              <a:ext cx="891607" cy="132906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五角形 169">
              <a:extLst>
                <a:ext uri="{FF2B5EF4-FFF2-40B4-BE49-F238E27FC236}">
                  <a16:creationId xmlns:a16="http://schemas.microsoft.com/office/drawing/2014/main" id="{B4B1C5C0-0B8F-D862-8DD7-2803D6D0BB46}"/>
                </a:ext>
              </a:extLst>
            </p:cNvPr>
            <p:cNvSpPr/>
            <p:nvPr/>
          </p:nvSpPr>
          <p:spPr>
            <a:xfrm rot="10800000" flipV="1">
              <a:off x="7816171" y="3017019"/>
              <a:ext cx="891607" cy="134297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  <a:gd name="connsiteX0" fmla="*/ 388240 w 891607"/>
                <a:gd name="connsiteY0" fmla="*/ 8954 h 864476"/>
                <a:gd name="connsiteX1" fmla="*/ 774222 w 891607"/>
                <a:gd name="connsiteY1" fmla="*/ 0 h 864476"/>
                <a:gd name="connsiteX2" fmla="*/ 891607 w 891607"/>
                <a:gd name="connsiteY2" fmla="*/ 864476 h 864476"/>
                <a:gd name="connsiteX3" fmla="*/ 0 w 891607"/>
                <a:gd name="connsiteY3" fmla="*/ 864476 h 864476"/>
                <a:gd name="connsiteX4" fmla="*/ 388240 w 891607"/>
                <a:gd name="connsiteY4" fmla="*/ 8954 h 86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64476">
                  <a:moveTo>
                    <a:pt x="388240" y="8954"/>
                  </a:moveTo>
                  <a:lnTo>
                    <a:pt x="774222" y="0"/>
                  </a:lnTo>
                  <a:lnTo>
                    <a:pt x="891607" y="864476"/>
                  </a:lnTo>
                  <a:lnTo>
                    <a:pt x="0" y="864476"/>
                  </a:lnTo>
                  <a:lnTo>
                    <a:pt x="388240" y="8954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DF42E2B8-62AB-50FE-532B-4E48A7EAB9B8}"/>
              </a:ext>
            </a:extLst>
          </p:cNvPr>
          <p:cNvCxnSpPr>
            <a:cxnSpLocks/>
          </p:cNvCxnSpPr>
          <p:nvPr/>
        </p:nvCxnSpPr>
        <p:spPr>
          <a:xfrm>
            <a:off x="3326644" y="5512168"/>
            <a:ext cx="8916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0335BDB0-D504-C0C8-90F0-479307DB6E62}"/>
              </a:ext>
            </a:extLst>
          </p:cNvPr>
          <p:cNvSpPr/>
          <p:nvPr/>
        </p:nvSpPr>
        <p:spPr>
          <a:xfrm>
            <a:off x="7909458" y="2599942"/>
            <a:ext cx="235463" cy="2354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0C55346-2301-93DA-DEED-A16B03AE81EF}"/>
              </a:ext>
            </a:extLst>
          </p:cNvPr>
          <p:cNvSpPr/>
          <p:nvPr/>
        </p:nvSpPr>
        <p:spPr>
          <a:xfrm>
            <a:off x="8929234" y="1744252"/>
            <a:ext cx="235463" cy="2354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CA93404-3316-B4AF-2D4D-5EAA408C243B}"/>
              </a:ext>
            </a:extLst>
          </p:cNvPr>
          <p:cNvSpPr/>
          <p:nvPr/>
        </p:nvSpPr>
        <p:spPr>
          <a:xfrm>
            <a:off x="9547186" y="3697368"/>
            <a:ext cx="235463" cy="2354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FA58596-B69F-6689-36A9-93F39A37E54E}"/>
              </a:ext>
            </a:extLst>
          </p:cNvPr>
          <p:cNvSpPr/>
          <p:nvPr/>
        </p:nvSpPr>
        <p:spPr>
          <a:xfrm>
            <a:off x="7876760" y="4905421"/>
            <a:ext cx="235463" cy="2354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3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2D09FC8-47B0-0A5B-B79D-253E050548D1}"/>
              </a:ext>
            </a:extLst>
          </p:cNvPr>
          <p:cNvSpPr/>
          <p:nvPr/>
        </p:nvSpPr>
        <p:spPr>
          <a:xfrm>
            <a:off x="6233065" y="3678915"/>
            <a:ext cx="235463" cy="2354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4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668D09A-8D8D-D0AF-1259-25BC7B6A1D64}"/>
              </a:ext>
            </a:extLst>
          </p:cNvPr>
          <p:cNvSpPr/>
          <p:nvPr/>
        </p:nvSpPr>
        <p:spPr>
          <a:xfrm>
            <a:off x="6868042" y="1723915"/>
            <a:ext cx="235463" cy="2354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5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4494EA2-426B-E16B-F3F6-5463AA65B1C0}"/>
              </a:ext>
            </a:extLst>
          </p:cNvPr>
          <p:cNvSpPr/>
          <p:nvPr/>
        </p:nvSpPr>
        <p:spPr>
          <a:xfrm>
            <a:off x="4366066" y="4021060"/>
            <a:ext cx="235463" cy="2354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6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D8F2E65-E2BD-972D-A05E-D7330F324A17}"/>
              </a:ext>
            </a:extLst>
          </p:cNvPr>
          <p:cNvSpPr/>
          <p:nvPr/>
        </p:nvSpPr>
        <p:spPr>
          <a:xfrm>
            <a:off x="4366065" y="1725209"/>
            <a:ext cx="235463" cy="2354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7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40EC7C5-CAF8-654A-6D1B-839E7AC2B75B}"/>
              </a:ext>
            </a:extLst>
          </p:cNvPr>
          <p:cNvSpPr/>
          <p:nvPr/>
        </p:nvSpPr>
        <p:spPr>
          <a:xfrm>
            <a:off x="2720270" y="2965103"/>
            <a:ext cx="235463" cy="2354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8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A0BC324-9908-6EF0-2A33-202F23AEE734}"/>
              </a:ext>
            </a:extLst>
          </p:cNvPr>
          <p:cNvSpPr/>
          <p:nvPr/>
        </p:nvSpPr>
        <p:spPr>
          <a:xfrm>
            <a:off x="3315748" y="4930460"/>
            <a:ext cx="235463" cy="2354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9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9DD68F1-5030-7A09-7410-35F9CBA60744}"/>
              </a:ext>
            </a:extLst>
          </p:cNvPr>
          <p:cNvSpPr/>
          <p:nvPr/>
        </p:nvSpPr>
        <p:spPr>
          <a:xfrm>
            <a:off x="5737285" y="5226977"/>
            <a:ext cx="438223" cy="4382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10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DE0256E-9D3E-8F3E-AF3B-1A50540ABFD3}"/>
              </a:ext>
            </a:extLst>
          </p:cNvPr>
          <p:cNvSpPr/>
          <p:nvPr/>
        </p:nvSpPr>
        <p:spPr>
          <a:xfrm>
            <a:off x="5624241" y="1903730"/>
            <a:ext cx="438223" cy="4382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11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2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8D4DC7-67C5-2633-AC89-92BB3035D818}"/>
              </a:ext>
            </a:extLst>
          </p:cNvPr>
          <p:cNvSpPr txBox="1"/>
          <p:nvPr/>
        </p:nvSpPr>
        <p:spPr>
          <a:xfrm>
            <a:off x="3085846" y="5103488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辺の長さ </a:t>
            </a:r>
            <a:r>
              <a:rPr kumimoji="1" lang="en-US" altLang="ja-JP" sz="1200"/>
              <a:t>2 cm</a:t>
            </a:r>
            <a:endParaRPr kumimoji="1" lang="ja-JP" altLang="en-US" sz="120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B559484-0EC3-C0C7-D097-A4C8F725664C}"/>
              </a:ext>
            </a:extLst>
          </p:cNvPr>
          <p:cNvGrpSpPr/>
          <p:nvPr/>
        </p:nvGrpSpPr>
        <p:grpSpPr>
          <a:xfrm>
            <a:off x="2412143" y="1264165"/>
            <a:ext cx="7035377" cy="3615809"/>
            <a:chOff x="2412143" y="1264165"/>
            <a:chExt cx="7035377" cy="3615809"/>
          </a:xfrm>
        </p:grpSpPr>
        <p:sp>
          <p:nvSpPr>
            <p:cNvPr id="38" name="五角形 37">
              <a:extLst>
                <a:ext uri="{FF2B5EF4-FFF2-40B4-BE49-F238E27FC236}">
                  <a16:creationId xmlns:a16="http://schemas.microsoft.com/office/drawing/2014/main" id="{36968C81-50C2-B68B-538D-44B1509A187E}"/>
                </a:ext>
              </a:extLst>
            </p:cNvPr>
            <p:cNvSpPr/>
            <p:nvPr/>
          </p:nvSpPr>
          <p:spPr>
            <a:xfrm rot="19440000">
              <a:off x="6996429" y="3348538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五角形 56">
              <a:extLst>
                <a:ext uri="{FF2B5EF4-FFF2-40B4-BE49-F238E27FC236}">
                  <a16:creationId xmlns:a16="http://schemas.microsoft.com/office/drawing/2014/main" id="{8C793723-F350-7D8E-73C6-9B4915E1D3CC}"/>
                </a:ext>
              </a:extLst>
            </p:cNvPr>
            <p:cNvSpPr/>
            <p:nvPr/>
          </p:nvSpPr>
          <p:spPr>
            <a:xfrm rot="4320000">
              <a:off x="7102860" y="2230217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五角形 63">
              <a:extLst>
                <a:ext uri="{FF2B5EF4-FFF2-40B4-BE49-F238E27FC236}">
                  <a16:creationId xmlns:a16="http://schemas.microsoft.com/office/drawing/2014/main" id="{6C86AACB-86E9-F5E9-1D90-74DA38D7B709}"/>
                </a:ext>
              </a:extLst>
            </p:cNvPr>
            <p:cNvSpPr/>
            <p:nvPr/>
          </p:nvSpPr>
          <p:spPr>
            <a:xfrm rot="19440000">
              <a:off x="7675620" y="1264165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五角形 70">
              <a:extLst>
                <a:ext uri="{FF2B5EF4-FFF2-40B4-BE49-F238E27FC236}">
                  <a16:creationId xmlns:a16="http://schemas.microsoft.com/office/drawing/2014/main" id="{2D6F8A18-F815-D08C-3B75-FF6F4746F6F5}"/>
                </a:ext>
              </a:extLst>
            </p:cNvPr>
            <p:cNvSpPr/>
            <p:nvPr/>
          </p:nvSpPr>
          <p:spPr>
            <a:xfrm rot="19440000">
              <a:off x="6322636" y="1264165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五角形 77">
              <a:extLst>
                <a:ext uri="{FF2B5EF4-FFF2-40B4-BE49-F238E27FC236}">
                  <a16:creationId xmlns:a16="http://schemas.microsoft.com/office/drawing/2014/main" id="{4023B85A-D5A0-A004-4EE7-F8AB1FB1E9ED}"/>
                </a:ext>
              </a:extLst>
            </p:cNvPr>
            <p:cNvSpPr/>
            <p:nvPr/>
          </p:nvSpPr>
          <p:spPr>
            <a:xfrm rot="19440000">
              <a:off x="8094552" y="2553051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五角形 84">
              <a:extLst>
                <a:ext uri="{FF2B5EF4-FFF2-40B4-BE49-F238E27FC236}">
                  <a16:creationId xmlns:a16="http://schemas.microsoft.com/office/drawing/2014/main" id="{C183BD36-E159-C617-0AC5-9E5E617DBDF4}"/>
                </a:ext>
              </a:extLst>
            </p:cNvPr>
            <p:cNvSpPr/>
            <p:nvPr/>
          </p:nvSpPr>
          <p:spPr>
            <a:xfrm rot="19440000">
              <a:off x="5901712" y="2553051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五角形 91">
              <a:extLst>
                <a:ext uri="{FF2B5EF4-FFF2-40B4-BE49-F238E27FC236}">
                  <a16:creationId xmlns:a16="http://schemas.microsoft.com/office/drawing/2014/main" id="{2FEEA1A3-8EB1-0DE2-B5E4-C381A96AF131}"/>
                </a:ext>
              </a:extLst>
            </p:cNvPr>
            <p:cNvSpPr/>
            <p:nvPr/>
          </p:nvSpPr>
          <p:spPr>
            <a:xfrm rot="17295247">
              <a:off x="4355039" y="3515294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五角形 98">
              <a:extLst>
                <a:ext uri="{FF2B5EF4-FFF2-40B4-BE49-F238E27FC236}">
                  <a16:creationId xmlns:a16="http://schemas.microsoft.com/office/drawing/2014/main" id="{765940EB-C3BC-8653-BA21-1FB7C4F59ACE}"/>
                </a:ext>
              </a:extLst>
            </p:cNvPr>
            <p:cNvSpPr/>
            <p:nvPr/>
          </p:nvSpPr>
          <p:spPr>
            <a:xfrm rot="2175247">
              <a:off x="3788105" y="2545471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五角形 105">
              <a:extLst>
                <a:ext uri="{FF2B5EF4-FFF2-40B4-BE49-F238E27FC236}">
                  <a16:creationId xmlns:a16="http://schemas.microsoft.com/office/drawing/2014/main" id="{37EB020F-511F-1594-E9BB-DBBF392D5DF6}"/>
                </a:ext>
              </a:extLst>
            </p:cNvPr>
            <p:cNvSpPr/>
            <p:nvPr/>
          </p:nvSpPr>
          <p:spPr>
            <a:xfrm rot="17295247">
              <a:off x="3688608" y="1426807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五角形 112">
              <a:extLst>
                <a:ext uri="{FF2B5EF4-FFF2-40B4-BE49-F238E27FC236}">
                  <a16:creationId xmlns:a16="http://schemas.microsoft.com/office/drawing/2014/main" id="{7244B010-D643-F02D-E2EB-0E881A159DF0}"/>
                </a:ext>
              </a:extLst>
            </p:cNvPr>
            <p:cNvSpPr/>
            <p:nvPr/>
          </p:nvSpPr>
          <p:spPr>
            <a:xfrm rot="17295247">
              <a:off x="2590505" y="2217207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五角形 119">
              <a:extLst>
                <a:ext uri="{FF2B5EF4-FFF2-40B4-BE49-F238E27FC236}">
                  <a16:creationId xmlns:a16="http://schemas.microsoft.com/office/drawing/2014/main" id="{4ADD55F7-D1FE-6EDA-0D84-A59FE119E58D}"/>
                </a:ext>
              </a:extLst>
            </p:cNvPr>
            <p:cNvSpPr/>
            <p:nvPr/>
          </p:nvSpPr>
          <p:spPr>
            <a:xfrm rot="17295247">
              <a:off x="4781575" y="2228151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五角形 126">
              <a:extLst>
                <a:ext uri="{FF2B5EF4-FFF2-40B4-BE49-F238E27FC236}">
                  <a16:creationId xmlns:a16="http://schemas.microsoft.com/office/drawing/2014/main" id="{CD43B556-D5C5-1E2E-A8D5-BACC886FE512}"/>
                </a:ext>
              </a:extLst>
            </p:cNvPr>
            <p:cNvSpPr/>
            <p:nvPr/>
          </p:nvSpPr>
          <p:spPr>
            <a:xfrm rot="17295247">
              <a:off x="3001832" y="3509189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5" name="グラフィックス 134">
              <a:extLst>
                <a:ext uri="{FF2B5EF4-FFF2-40B4-BE49-F238E27FC236}">
                  <a16:creationId xmlns:a16="http://schemas.microsoft.com/office/drawing/2014/main" id="{D62B44A4-796C-31A6-CE10-2AF2856FE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860" y="2612253"/>
              <a:ext cx="563825" cy="563825"/>
            </a:xfrm>
            <a:prstGeom prst="rect">
              <a:avLst/>
            </a:prstGeom>
          </p:spPr>
        </p:pic>
        <p:pic>
          <p:nvPicPr>
            <p:cNvPr id="137" name="グラフィックス 136">
              <a:extLst>
                <a:ext uri="{FF2B5EF4-FFF2-40B4-BE49-F238E27FC236}">
                  <a16:creationId xmlns:a16="http://schemas.microsoft.com/office/drawing/2014/main" id="{2092E131-3954-9104-874E-F9B4D7AB1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60000">
              <a:off x="8113204" y="1677166"/>
              <a:ext cx="563825" cy="563825"/>
            </a:xfrm>
            <a:prstGeom prst="rect">
              <a:avLst/>
            </a:prstGeom>
          </p:spPr>
        </p:pic>
        <p:pic>
          <p:nvPicPr>
            <p:cNvPr id="145" name="グラフィックス 144">
              <a:extLst>
                <a:ext uri="{FF2B5EF4-FFF2-40B4-BE49-F238E27FC236}">
                  <a16:creationId xmlns:a16="http://schemas.microsoft.com/office/drawing/2014/main" id="{D06F1722-4241-85C1-A49B-34ED57C6F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7280000">
              <a:off x="8525845" y="2969729"/>
              <a:ext cx="563825" cy="563825"/>
            </a:xfrm>
            <a:prstGeom prst="rect">
              <a:avLst/>
            </a:prstGeom>
          </p:spPr>
        </p:pic>
        <p:pic>
          <p:nvPicPr>
            <p:cNvPr id="147" name="グラフィックス 146">
              <a:extLst>
                <a:ext uri="{FF2B5EF4-FFF2-40B4-BE49-F238E27FC236}">
                  <a16:creationId xmlns:a16="http://schemas.microsoft.com/office/drawing/2014/main" id="{7E346339-83C2-FD9D-C636-298218A88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32717" y="3766499"/>
              <a:ext cx="563825" cy="563825"/>
            </a:xfrm>
            <a:prstGeom prst="rect">
              <a:avLst/>
            </a:prstGeom>
          </p:spPr>
        </p:pic>
        <p:pic>
          <p:nvPicPr>
            <p:cNvPr id="149" name="グラフィックス 148">
              <a:extLst>
                <a:ext uri="{FF2B5EF4-FFF2-40B4-BE49-F238E27FC236}">
                  <a16:creationId xmlns:a16="http://schemas.microsoft.com/office/drawing/2014/main" id="{1A0903E0-EF02-00C0-8415-809B57C6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4320000">
              <a:off x="6333537" y="2969243"/>
              <a:ext cx="563825" cy="563825"/>
            </a:xfrm>
            <a:prstGeom prst="rect">
              <a:avLst/>
            </a:prstGeom>
          </p:spPr>
        </p:pic>
        <p:pic>
          <p:nvPicPr>
            <p:cNvPr id="151" name="グラフィックス 150">
              <a:extLst>
                <a:ext uri="{FF2B5EF4-FFF2-40B4-BE49-F238E27FC236}">
                  <a16:creationId xmlns:a16="http://schemas.microsoft.com/office/drawing/2014/main" id="{4595B1F9-6BF4-6F8E-4574-8BF1DF26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8640000">
              <a:off x="6752536" y="1681936"/>
              <a:ext cx="563825" cy="563825"/>
            </a:xfrm>
            <a:prstGeom prst="rect">
              <a:avLst/>
            </a:prstGeom>
          </p:spPr>
        </p:pic>
        <p:pic>
          <p:nvPicPr>
            <p:cNvPr id="153" name="グラフィックス 152">
              <a:extLst>
                <a:ext uri="{FF2B5EF4-FFF2-40B4-BE49-F238E27FC236}">
                  <a16:creationId xmlns:a16="http://schemas.microsoft.com/office/drawing/2014/main" id="{DA925C33-536C-9256-E5B3-AE3581A35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43232" y="2964380"/>
              <a:ext cx="563825" cy="563825"/>
            </a:xfrm>
            <a:prstGeom prst="rect">
              <a:avLst/>
            </a:prstGeom>
          </p:spPr>
        </p:pic>
        <p:pic>
          <p:nvPicPr>
            <p:cNvPr id="155" name="グラフィックス 154">
              <a:extLst>
                <a:ext uri="{FF2B5EF4-FFF2-40B4-BE49-F238E27FC236}">
                  <a16:creationId xmlns:a16="http://schemas.microsoft.com/office/drawing/2014/main" id="{11E0E53D-57B0-E027-ECDD-007FB6EB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alphaModFix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46363" y="1808487"/>
              <a:ext cx="563825" cy="563825"/>
            </a:xfrm>
            <a:prstGeom prst="rect">
              <a:avLst/>
            </a:prstGeom>
          </p:spPr>
        </p:pic>
        <p:pic>
          <p:nvPicPr>
            <p:cNvPr id="157" name="グラフィックス 156">
              <a:extLst>
                <a:ext uri="{FF2B5EF4-FFF2-40B4-BE49-F238E27FC236}">
                  <a16:creationId xmlns:a16="http://schemas.microsoft.com/office/drawing/2014/main" id="{1E5B1C7F-78B8-C7CD-DD26-84E602F6C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alphaModFix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6480000">
              <a:off x="3050806" y="2605873"/>
              <a:ext cx="563825" cy="563825"/>
            </a:xfrm>
            <a:prstGeom prst="rect">
              <a:avLst/>
            </a:prstGeom>
          </p:spPr>
        </p:pic>
        <p:pic>
          <p:nvPicPr>
            <p:cNvPr id="159" name="グラフィックス 158">
              <a:extLst>
                <a:ext uri="{FF2B5EF4-FFF2-40B4-BE49-F238E27FC236}">
                  <a16:creationId xmlns:a16="http://schemas.microsoft.com/office/drawing/2014/main" id="{36913D60-D5E8-A874-6586-214D637E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alphaModFix/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2960000">
              <a:off x="3460468" y="3891430"/>
              <a:ext cx="563825" cy="563825"/>
            </a:xfrm>
            <a:prstGeom prst="rect">
              <a:avLst/>
            </a:prstGeom>
          </p:spPr>
        </p:pic>
        <p:pic>
          <p:nvPicPr>
            <p:cNvPr id="167" name="グラフィックス 166">
              <a:extLst>
                <a:ext uri="{FF2B5EF4-FFF2-40B4-BE49-F238E27FC236}">
                  <a16:creationId xmlns:a16="http://schemas.microsoft.com/office/drawing/2014/main" id="{F3B29FCB-A250-6CC8-76C5-4B21F4DC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alphaModFix/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8640000">
              <a:off x="4812656" y="3893820"/>
              <a:ext cx="563825" cy="563825"/>
            </a:xfrm>
            <a:prstGeom prst="rect">
              <a:avLst/>
            </a:prstGeom>
          </p:spPr>
        </p:pic>
        <p:pic>
          <p:nvPicPr>
            <p:cNvPr id="169" name="グラフィックス 168">
              <a:extLst>
                <a:ext uri="{FF2B5EF4-FFF2-40B4-BE49-F238E27FC236}">
                  <a16:creationId xmlns:a16="http://schemas.microsoft.com/office/drawing/2014/main" id="{66300E00-287F-72A4-C23D-BC387E49C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alphaModFix/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4342402">
              <a:off x="5241455" y="2611623"/>
              <a:ext cx="563825" cy="563825"/>
            </a:xfrm>
            <a:prstGeom prst="rect">
              <a:avLst/>
            </a:prstGeom>
          </p:spPr>
        </p:pic>
        <p:sp>
          <p:nvSpPr>
            <p:cNvPr id="170" name="五角形 169">
              <a:extLst>
                <a:ext uri="{FF2B5EF4-FFF2-40B4-BE49-F238E27FC236}">
                  <a16:creationId xmlns:a16="http://schemas.microsoft.com/office/drawing/2014/main" id="{EFDA81C3-8763-5859-651D-6446ECE5FA78}"/>
                </a:ext>
              </a:extLst>
            </p:cNvPr>
            <p:cNvSpPr/>
            <p:nvPr/>
          </p:nvSpPr>
          <p:spPr>
            <a:xfrm flipV="1">
              <a:off x="3321762" y="4751793"/>
              <a:ext cx="836179" cy="123715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49149">
                  <a:moveTo>
                    <a:pt x="38804" y="15333"/>
                  </a:moveTo>
                  <a:lnTo>
                    <a:pt x="855184" y="0"/>
                  </a:lnTo>
                  <a:lnTo>
                    <a:pt x="891607" y="849149"/>
                  </a:lnTo>
                  <a:lnTo>
                    <a:pt x="0" y="849149"/>
                  </a:lnTo>
                  <a:lnTo>
                    <a:pt x="38804" y="15333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五角形 169">
              <a:extLst>
                <a:ext uri="{FF2B5EF4-FFF2-40B4-BE49-F238E27FC236}">
                  <a16:creationId xmlns:a16="http://schemas.microsoft.com/office/drawing/2014/main" id="{AAAE8CD1-F6BB-B40F-0EB4-2508796AF91C}"/>
                </a:ext>
              </a:extLst>
            </p:cNvPr>
            <p:cNvSpPr/>
            <p:nvPr/>
          </p:nvSpPr>
          <p:spPr>
            <a:xfrm flipV="1">
              <a:off x="4673877" y="4756259"/>
              <a:ext cx="836179" cy="123715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49149">
                  <a:moveTo>
                    <a:pt x="38804" y="15333"/>
                  </a:moveTo>
                  <a:lnTo>
                    <a:pt x="855184" y="0"/>
                  </a:lnTo>
                  <a:lnTo>
                    <a:pt x="891607" y="849149"/>
                  </a:lnTo>
                  <a:lnTo>
                    <a:pt x="0" y="849149"/>
                  </a:lnTo>
                  <a:lnTo>
                    <a:pt x="38804" y="15333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52B9F0C-F7F1-F839-BDCC-89B739BF67FB}"/>
                </a:ext>
              </a:extLst>
            </p:cNvPr>
            <p:cNvGrpSpPr/>
            <p:nvPr/>
          </p:nvGrpSpPr>
          <p:grpSpPr>
            <a:xfrm rot="4320000">
              <a:off x="1835514" y="3658999"/>
              <a:ext cx="2188293" cy="128181"/>
              <a:chOff x="4894992" y="5516980"/>
              <a:chExt cx="2333350" cy="136678"/>
            </a:xfrm>
          </p:grpSpPr>
          <p:sp>
            <p:nvSpPr>
              <p:cNvPr id="172" name="五角形 169">
                <a:extLst>
                  <a:ext uri="{FF2B5EF4-FFF2-40B4-BE49-F238E27FC236}">
                    <a16:creationId xmlns:a16="http://schemas.microsoft.com/office/drawing/2014/main" id="{CE6BBB30-3F6B-B027-6652-2F62E325D1B2}"/>
                  </a:ext>
                </a:extLst>
              </p:cNvPr>
              <p:cNvSpPr/>
              <p:nvPr/>
            </p:nvSpPr>
            <p:spPr>
              <a:xfrm flipV="1">
                <a:off x="4894992" y="5516980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五角形 169">
                <a:extLst>
                  <a:ext uri="{FF2B5EF4-FFF2-40B4-BE49-F238E27FC236}">
                    <a16:creationId xmlns:a16="http://schemas.microsoft.com/office/drawing/2014/main" id="{A86EA2D2-6BC6-827B-4214-855C16069E85}"/>
                  </a:ext>
                </a:extLst>
              </p:cNvPr>
              <p:cNvSpPr/>
              <p:nvPr/>
            </p:nvSpPr>
            <p:spPr>
              <a:xfrm flipV="1">
                <a:off x="6336735" y="5521742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1F8BD9B7-29E4-067B-B41F-3BDAA0D305D7}"/>
                </a:ext>
              </a:extLst>
            </p:cNvPr>
            <p:cNvGrpSpPr/>
            <p:nvPr/>
          </p:nvGrpSpPr>
          <p:grpSpPr>
            <a:xfrm rot="8640000">
              <a:off x="2412143" y="1904459"/>
              <a:ext cx="2188294" cy="128181"/>
              <a:chOff x="4894992" y="5516980"/>
              <a:chExt cx="2333350" cy="136678"/>
            </a:xfrm>
          </p:grpSpPr>
          <p:sp>
            <p:nvSpPr>
              <p:cNvPr id="176" name="五角形 169">
                <a:extLst>
                  <a:ext uri="{FF2B5EF4-FFF2-40B4-BE49-F238E27FC236}">
                    <a16:creationId xmlns:a16="http://schemas.microsoft.com/office/drawing/2014/main" id="{4B79DAC1-C85B-F220-53FC-B2C3B3FECC19}"/>
                  </a:ext>
                </a:extLst>
              </p:cNvPr>
              <p:cNvSpPr/>
              <p:nvPr/>
            </p:nvSpPr>
            <p:spPr>
              <a:xfrm flipV="1">
                <a:off x="4894992" y="5516980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五角形 169">
                <a:extLst>
                  <a:ext uri="{FF2B5EF4-FFF2-40B4-BE49-F238E27FC236}">
                    <a16:creationId xmlns:a16="http://schemas.microsoft.com/office/drawing/2014/main" id="{F16A8C4B-6CD4-A541-3AB8-742CEA764E33}"/>
                  </a:ext>
                </a:extLst>
              </p:cNvPr>
              <p:cNvSpPr/>
              <p:nvPr/>
            </p:nvSpPr>
            <p:spPr>
              <a:xfrm flipV="1">
                <a:off x="6336735" y="5521742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" name="五角形 169">
              <a:extLst>
                <a:ext uri="{FF2B5EF4-FFF2-40B4-BE49-F238E27FC236}">
                  <a16:creationId xmlns:a16="http://schemas.microsoft.com/office/drawing/2014/main" id="{EE44CEB6-85BA-1833-C117-A0DDEB194B63}"/>
                </a:ext>
              </a:extLst>
            </p:cNvPr>
            <p:cNvSpPr/>
            <p:nvPr/>
          </p:nvSpPr>
          <p:spPr>
            <a:xfrm rot="15120000" flipV="1">
              <a:off x="7229237" y="1702384"/>
              <a:ext cx="836179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CB0F3FBC-D98F-1286-72C0-9335B1D1140A}"/>
                </a:ext>
              </a:extLst>
            </p:cNvPr>
            <p:cNvGrpSpPr/>
            <p:nvPr/>
          </p:nvGrpSpPr>
          <p:grpSpPr>
            <a:xfrm rot="12960000">
              <a:off x="4255788" y="1917394"/>
              <a:ext cx="2188294" cy="128181"/>
              <a:chOff x="4894992" y="5516980"/>
              <a:chExt cx="2333350" cy="136678"/>
            </a:xfrm>
          </p:grpSpPr>
          <p:sp>
            <p:nvSpPr>
              <p:cNvPr id="182" name="五角形 169">
                <a:extLst>
                  <a:ext uri="{FF2B5EF4-FFF2-40B4-BE49-F238E27FC236}">
                    <a16:creationId xmlns:a16="http://schemas.microsoft.com/office/drawing/2014/main" id="{040987E7-49C5-9F93-9856-DB4EA3CB829A}"/>
                  </a:ext>
                </a:extLst>
              </p:cNvPr>
              <p:cNvSpPr/>
              <p:nvPr/>
            </p:nvSpPr>
            <p:spPr>
              <a:xfrm flipV="1">
                <a:off x="4894992" y="5516980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五角形 169">
                <a:extLst>
                  <a:ext uri="{FF2B5EF4-FFF2-40B4-BE49-F238E27FC236}">
                    <a16:creationId xmlns:a16="http://schemas.microsoft.com/office/drawing/2014/main" id="{EB16AA4E-7713-7B3F-6142-450670A81341}"/>
                  </a:ext>
                </a:extLst>
              </p:cNvPr>
              <p:cNvSpPr/>
              <p:nvPr/>
            </p:nvSpPr>
            <p:spPr>
              <a:xfrm flipV="1">
                <a:off x="6336735" y="5521742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3" name="五角形 169">
              <a:extLst>
                <a:ext uri="{FF2B5EF4-FFF2-40B4-BE49-F238E27FC236}">
                  <a16:creationId xmlns:a16="http://schemas.microsoft.com/office/drawing/2014/main" id="{4D0C4781-A45A-D450-A8C3-E3202B580E27}"/>
                </a:ext>
              </a:extLst>
            </p:cNvPr>
            <p:cNvSpPr/>
            <p:nvPr/>
          </p:nvSpPr>
          <p:spPr>
            <a:xfrm rot="6480000" flipV="1">
              <a:off x="6686966" y="3785826"/>
              <a:ext cx="836179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五角形 169">
              <a:extLst>
                <a:ext uri="{FF2B5EF4-FFF2-40B4-BE49-F238E27FC236}">
                  <a16:creationId xmlns:a16="http://schemas.microsoft.com/office/drawing/2014/main" id="{7C4D7169-8FBA-1DA3-6213-6C7B7A6E9FC1}"/>
                </a:ext>
              </a:extLst>
            </p:cNvPr>
            <p:cNvSpPr/>
            <p:nvPr/>
          </p:nvSpPr>
          <p:spPr>
            <a:xfrm rot="2160000" flipV="1">
              <a:off x="8018143" y="3706398"/>
              <a:ext cx="836179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五角形 169">
              <a:extLst>
                <a:ext uri="{FF2B5EF4-FFF2-40B4-BE49-F238E27FC236}">
                  <a16:creationId xmlns:a16="http://schemas.microsoft.com/office/drawing/2014/main" id="{18E42D7C-A6F6-4579-650A-4D13D73C7DEB}"/>
                </a:ext>
              </a:extLst>
            </p:cNvPr>
            <p:cNvSpPr/>
            <p:nvPr/>
          </p:nvSpPr>
          <p:spPr>
            <a:xfrm rot="19440000" flipV="1">
              <a:off x="8347609" y="2418387"/>
              <a:ext cx="836179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五角形 169">
              <a:extLst>
                <a:ext uri="{FF2B5EF4-FFF2-40B4-BE49-F238E27FC236}">
                  <a16:creationId xmlns:a16="http://schemas.microsoft.com/office/drawing/2014/main" id="{B4B1C5C0-0B8F-D862-8DD7-2803D6D0BB46}"/>
                </a:ext>
              </a:extLst>
            </p:cNvPr>
            <p:cNvSpPr/>
            <p:nvPr/>
          </p:nvSpPr>
          <p:spPr>
            <a:xfrm rot="10800000" flipV="1">
              <a:off x="6204267" y="2550172"/>
              <a:ext cx="836179" cy="125948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  <a:gd name="connsiteX0" fmla="*/ 388240 w 891607"/>
                <a:gd name="connsiteY0" fmla="*/ 8954 h 864476"/>
                <a:gd name="connsiteX1" fmla="*/ 774222 w 891607"/>
                <a:gd name="connsiteY1" fmla="*/ 0 h 864476"/>
                <a:gd name="connsiteX2" fmla="*/ 891607 w 891607"/>
                <a:gd name="connsiteY2" fmla="*/ 864476 h 864476"/>
                <a:gd name="connsiteX3" fmla="*/ 0 w 891607"/>
                <a:gd name="connsiteY3" fmla="*/ 864476 h 864476"/>
                <a:gd name="connsiteX4" fmla="*/ 388240 w 891607"/>
                <a:gd name="connsiteY4" fmla="*/ 8954 h 86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64476">
                  <a:moveTo>
                    <a:pt x="388240" y="8954"/>
                  </a:moveTo>
                  <a:lnTo>
                    <a:pt x="774222" y="0"/>
                  </a:lnTo>
                  <a:lnTo>
                    <a:pt x="891607" y="864476"/>
                  </a:lnTo>
                  <a:lnTo>
                    <a:pt x="0" y="864476"/>
                  </a:lnTo>
                  <a:lnTo>
                    <a:pt x="388240" y="8954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五角形 169">
              <a:extLst>
                <a:ext uri="{FF2B5EF4-FFF2-40B4-BE49-F238E27FC236}">
                  <a16:creationId xmlns:a16="http://schemas.microsoft.com/office/drawing/2014/main" id="{13BAE09F-E974-B6AC-739E-AAB280EF6EC5}"/>
                </a:ext>
              </a:extLst>
            </p:cNvPr>
            <p:cNvSpPr/>
            <p:nvPr/>
          </p:nvSpPr>
          <p:spPr>
            <a:xfrm rot="17280000" flipV="1">
              <a:off x="4628596" y="2226596"/>
              <a:ext cx="823435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五角形 169">
              <a:extLst>
                <a:ext uri="{FF2B5EF4-FFF2-40B4-BE49-F238E27FC236}">
                  <a16:creationId xmlns:a16="http://schemas.microsoft.com/office/drawing/2014/main" id="{37BB966C-BA72-5234-2EB4-F787DBF0975A}"/>
                </a:ext>
              </a:extLst>
            </p:cNvPr>
            <p:cNvSpPr/>
            <p:nvPr/>
          </p:nvSpPr>
          <p:spPr>
            <a:xfrm rot="12987606" flipV="1">
              <a:off x="3290458" y="2302850"/>
              <a:ext cx="823435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五角形 169">
              <a:extLst>
                <a:ext uri="{FF2B5EF4-FFF2-40B4-BE49-F238E27FC236}">
                  <a16:creationId xmlns:a16="http://schemas.microsoft.com/office/drawing/2014/main" id="{221428F9-CC03-8B18-D007-665E11638FBA}"/>
                </a:ext>
              </a:extLst>
            </p:cNvPr>
            <p:cNvSpPr/>
            <p:nvPr/>
          </p:nvSpPr>
          <p:spPr>
            <a:xfrm rot="8640000" flipV="1">
              <a:off x="2956778" y="3596880"/>
              <a:ext cx="817191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五角形 169">
              <a:extLst>
                <a:ext uri="{FF2B5EF4-FFF2-40B4-BE49-F238E27FC236}">
                  <a16:creationId xmlns:a16="http://schemas.microsoft.com/office/drawing/2014/main" id="{4FD305DE-8CDE-C3BB-656E-C4A7CA2AC5EC}"/>
                </a:ext>
              </a:extLst>
            </p:cNvPr>
            <p:cNvSpPr/>
            <p:nvPr/>
          </p:nvSpPr>
          <p:spPr>
            <a:xfrm rot="4344592" flipV="1">
              <a:off x="4077626" y="4322913"/>
              <a:ext cx="823435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五角形 169">
              <a:extLst>
                <a:ext uri="{FF2B5EF4-FFF2-40B4-BE49-F238E27FC236}">
                  <a16:creationId xmlns:a16="http://schemas.microsoft.com/office/drawing/2014/main" id="{CCBCC9D9-D420-A20A-BE76-2201C64F6CF6}"/>
                </a:ext>
              </a:extLst>
            </p:cNvPr>
            <p:cNvSpPr/>
            <p:nvPr/>
          </p:nvSpPr>
          <p:spPr>
            <a:xfrm rot="17280000" flipV="1">
              <a:off x="5284685" y="4320996"/>
              <a:ext cx="836179" cy="123715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49149">
                  <a:moveTo>
                    <a:pt x="38804" y="15333"/>
                  </a:moveTo>
                  <a:lnTo>
                    <a:pt x="855184" y="0"/>
                  </a:lnTo>
                  <a:lnTo>
                    <a:pt x="891607" y="849149"/>
                  </a:lnTo>
                  <a:lnTo>
                    <a:pt x="0" y="849149"/>
                  </a:lnTo>
                  <a:lnTo>
                    <a:pt x="38804" y="15333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五角形 169">
              <a:extLst>
                <a:ext uri="{FF2B5EF4-FFF2-40B4-BE49-F238E27FC236}">
                  <a16:creationId xmlns:a16="http://schemas.microsoft.com/office/drawing/2014/main" id="{5F456E77-D9D8-EC7D-F328-FCE9D90A8C50}"/>
                </a:ext>
              </a:extLst>
            </p:cNvPr>
            <p:cNvSpPr/>
            <p:nvPr/>
          </p:nvSpPr>
          <p:spPr>
            <a:xfrm flipV="1">
              <a:off x="5118188" y="3470128"/>
              <a:ext cx="819183" cy="125948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  <a:gd name="connsiteX0" fmla="*/ 388240 w 891607"/>
                <a:gd name="connsiteY0" fmla="*/ 8954 h 864476"/>
                <a:gd name="connsiteX1" fmla="*/ 774222 w 891607"/>
                <a:gd name="connsiteY1" fmla="*/ 0 h 864476"/>
                <a:gd name="connsiteX2" fmla="*/ 891607 w 891607"/>
                <a:gd name="connsiteY2" fmla="*/ 864476 h 864476"/>
                <a:gd name="connsiteX3" fmla="*/ 0 w 891607"/>
                <a:gd name="connsiteY3" fmla="*/ 864476 h 864476"/>
                <a:gd name="connsiteX4" fmla="*/ 388240 w 891607"/>
                <a:gd name="connsiteY4" fmla="*/ 8954 h 86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64476">
                  <a:moveTo>
                    <a:pt x="388240" y="8954"/>
                  </a:moveTo>
                  <a:lnTo>
                    <a:pt x="774222" y="0"/>
                  </a:lnTo>
                  <a:lnTo>
                    <a:pt x="891607" y="864476"/>
                  </a:lnTo>
                  <a:lnTo>
                    <a:pt x="0" y="864476"/>
                  </a:lnTo>
                  <a:lnTo>
                    <a:pt x="388240" y="8954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76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56594CC-C50E-5E81-1901-37EBB06CA081}"/>
              </a:ext>
            </a:extLst>
          </p:cNvPr>
          <p:cNvGrpSpPr/>
          <p:nvPr/>
        </p:nvGrpSpPr>
        <p:grpSpPr>
          <a:xfrm>
            <a:off x="8660843" y="3868307"/>
            <a:ext cx="1485791" cy="1504076"/>
            <a:chOff x="1593293" y="3085477"/>
            <a:chExt cx="1485791" cy="1504076"/>
          </a:xfrm>
        </p:grpSpPr>
        <p:sp>
          <p:nvSpPr>
            <p:cNvPr id="38" name="五角形 37">
              <a:extLst>
                <a:ext uri="{FF2B5EF4-FFF2-40B4-BE49-F238E27FC236}">
                  <a16:creationId xmlns:a16="http://schemas.microsoft.com/office/drawing/2014/main" id="{36968C81-50C2-B68B-538D-44B1509A187E}"/>
                </a:ext>
              </a:extLst>
            </p:cNvPr>
            <p:cNvSpPr/>
            <p:nvPr/>
          </p:nvSpPr>
          <p:spPr>
            <a:xfrm rot="19440000">
              <a:off x="1593293" y="308547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1D5B64C-E485-14B5-3E70-66D4007E4092}"/>
                </a:ext>
              </a:extLst>
            </p:cNvPr>
            <p:cNvCxnSpPr>
              <a:cxnSpLocks/>
            </p:cNvCxnSpPr>
            <p:nvPr/>
          </p:nvCxnSpPr>
          <p:spPr>
            <a:xfrm>
              <a:off x="1769079" y="3638739"/>
              <a:ext cx="1310005" cy="42601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FDBC64F0-46E5-4718-B913-6FE963E4A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65" y="3214782"/>
              <a:ext cx="804545" cy="111044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7DBBB5D-6E4E-C68F-6815-078C71320769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21" y="3215178"/>
              <a:ext cx="1039" cy="13743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3AFDB4BD-26E2-174A-CDF5-D773CE3443EE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>
              <a:off x="1908966" y="3215084"/>
              <a:ext cx="809449" cy="11131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882283E-A23B-E0BA-B35F-EC40D986B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446" y="3640331"/>
              <a:ext cx="1308953" cy="4239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6E585A0C-B06B-8913-C19A-2983839976AC}"/>
              </a:ext>
            </a:extLst>
          </p:cNvPr>
          <p:cNvGrpSpPr/>
          <p:nvPr/>
        </p:nvGrpSpPr>
        <p:grpSpPr>
          <a:xfrm rot="6480000">
            <a:off x="8684218" y="2611202"/>
            <a:ext cx="1485791" cy="1504076"/>
            <a:chOff x="1593293" y="3085477"/>
            <a:chExt cx="1485791" cy="1504076"/>
          </a:xfrm>
        </p:grpSpPr>
        <p:sp>
          <p:nvSpPr>
            <p:cNvPr id="57" name="五角形 56">
              <a:extLst>
                <a:ext uri="{FF2B5EF4-FFF2-40B4-BE49-F238E27FC236}">
                  <a16:creationId xmlns:a16="http://schemas.microsoft.com/office/drawing/2014/main" id="{8C793723-F350-7D8E-73C6-9B4915E1D3CC}"/>
                </a:ext>
              </a:extLst>
            </p:cNvPr>
            <p:cNvSpPr/>
            <p:nvPr/>
          </p:nvSpPr>
          <p:spPr>
            <a:xfrm rot="19440000">
              <a:off x="1593293" y="308547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D2B5FF02-AECE-31CF-9658-62E52DF63F36}"/>
                </a:ext>
              </a:extLst>
            </p:cNvPr>
            <p:cNvCxnSpPr>
              <a:cxnSpLocks/>
            </p:cNvCxnSpPr>
            <p:nvPr/>
          </p:nvCxnSpPr>
          <p:spPr>
            <a:xfrm>
              <a:off x="1769079" y="3638739"/>
              <a:ext cx="1310005" cy="42601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AF032E10-DF19-F92D-6F6C-6615BFAB9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65" y="3214782"/>
              <a:ext cx="804545" cy="111044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A756C98-EDBD-7AB4-4541-39A46EB9A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21" y="3215178"/>
              <a:ext cx="1039" cy="13743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E55A49D-1869-7BAF-8D6B-899760A226D5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>
              <a:off x="1908966" y="3215084"/>
              <a:ext cx="809449" cy="11131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90420BFE-A8C6-1769-B252-EC97EEB1B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446" y="3640331"/>
              <a:ext cx="1308953" cy="4239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75BF13BE-817B-32DB-5DD7-C82BB63C5F1B}"/>
              </a:ext>
            </a:extLst>
          </p:cNvPr>
          <p:cNvGrpSpPr/>
          <p:nvPr/>
        </p:nvGrpSpPr>
        <p:grpSpPr>
          <a:xfrm>
            <a:off x="9385056" y="1645766"/>
            <a:ext cx="1485791" cy="1504076"/>
            <a:chOff x="1593293" y="3085477"/>
            <a:chExt cx="1485791" cy="1504076"/>
          </a:xfrm>
        </p:grpSpPr>
        <p:sp>
          <p:nvSpPr>
            <p:cNvPr id="64" name="五角形 63">
              <a:extLst>
                <a:ext uri="{FF2B5EF4-FFF2-40B4-BE49-F238E27FC236}">
                  <a16:creationId xmlns:a16="http://schemas.microsoft.com/office/drawing/2014/main" id="{6C86AACB-86E9-F5E9-1D90-74DA38D7B709}"/>
                </a:ext>
              </a:extLst>
            </p:cNvPr>
            <p:cNvSpPr/>
            <p:nvPr/>
          </p:nvSpPr>
          <p:spPr>
            <a:xfrm rot="19440000">
              <a:off x="1593293" y="308547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A4C516FC-CE24-245B-EB65-862D0C1299BD}"/>
                </a:ext>
              </a:extLst>
            </p:cNvPr>
            <p:cNvCxnSpPr>
              <a:cxnSpLocks/>
            </p:cNvCxnSpPr>
            <p:nvPr/>
          </p:nvCxnSpPr>
          <p:spPr>
            <a:xfrm>
              <a:off x="1769079" y="3638739"/>
              <a:ext cx="1310005" cy="42601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EABBE831-2DAD-0246-8A2F-CD9AD3A6C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65" y="3214782"/>
              <a:ext cx="804545" cy="111044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B6F06BF-C524-66E3-B0ED-B3690B8E7B82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21" y="3215178"/>
              <a:ext cx="1039" cy="13743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2752F12E-0699-C314-3049-16CEEFC7C04B}"/>
                </a:ext>
              </a:extLst>
            </p:cNvPr>
            <p:cNvCxnSpPr>
              <a:cxnSpLocks/>
              <a:endCxn id="64" idx="3"/>
            </p:cNvCxnSpPr>
            <p:nvPr/>
          </p:nvCxnSpPr>
          <p:spPr>
            <a:xfrm>
              <a:off x="1908966" y="3215084"/>
              <a:ext cx="809449" cy="11131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52B0F2B3-212C-ADC4-664D-E708DF4C6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446" y="3640331"/>
              <a:ext cx="1308953" cy="4239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3B861328-6702-FAE8-D933-699A3F1483BC}"/>
              </a:ext>
            </a:extLst>
          </p:cNvPr>
          <p:cNvGrpSpPr/>
          <p:nvPr/>
        </p:nvGrpSpPr>
        <p:grpSpPr>
          <a:xfrm>
            <a:off x="7942387" y="1645766"/>
            <a:ext cx="1485791" cy="1504076"/>
            <a:chOff x="1593293" y="3085477"/>
            <a:chExt cx="1485791" cy="1504076"/>
          </a:xfrm>
        </p:grpSpPr>
        <p:sp>
          <p:nvSpPr>
            <p:cNvPr id="71" name="五角形 70">
              <a:extLst>
                <a:ext uri="{FF2B5EF4-FFF2-40B4-BE49-F238E27FC236}">
                  <a16:creationId xmlns:a16="http://schemas.microsoft.com/office/drawing/2014/main" id="{2D6F8A18-F815-D08C-3B75-FF6F4746F6F5}"/>
                </a:ext>
              </a:extLst>
            </p:cNvPr>
            <p:cNvSpPr/>
            <p:nvPr/>
          </p:nvSpPr>
          <p:spPr>
            <a:xfrm rot="19440000">
              <a:off x="1593293" y="308547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83D2AFD0-4665-1531-33DA-94B1792777E2}"/>
                </a:ext>
              </a:extLst>
            </p:cNvPr>
            <p:cNvCxnSpPr>
              <a:cxnSpLocks/>
            </p:cNvCxnSpPr>
            <p:nvPr/>
          </p:nvCxnSpPr>
          <p:spPr>
            <a:xfrm>
              <a:off x="1769079" y="3638739"/>
              <a:ext cx="1310005" cy="42601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BD824E0-9BEB-FEF4-F4CB-5F3EF1266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65" y="3214782"/>
              <a:ext cx="804545" cy="111044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443274AD-CE01-AD94-A6C2-F289A9C96007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21" y="3215178"/>
              <a:ext cx="1039" cy="13743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6802B808-DAF3-661C-0C6F-636D7D1A0A40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>
              <a:off x="1908966" y="3215084"/>
              <a:ext cx="809449" cy="11131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9E5AD699-FB38-FDC2-5F1C-36FAF9D50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446" y="3640331"/>
              <a:ext cx="1308953" cy="4239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D7819DA7-0AC3-444B-31D9-9843BD53D532}"/>
              </a:ext>
            </a:extLst>
          </p:cNvPr>
          <p:cNvGrpSpPr/>
          <p:nvPr/>
        </p:nvGrpSpPr>
        <p:grpSpPr>
          <a:xfrm>
            <a:off x="9831758" y="3020089"/>
            <a:ext cx="1485791" cy="1504076"/>
            <a:chOff x="1593293" y="3085477"/>
            <a:chExt cx="1485791" cy="1504076"/>
          </a:xfrm>
        </p:grpSpPr>
        <p:sp>
          <p:nvSpPr>
            <p:cNvPr id="78" name="五角形 77">
              <a:extLst>
                <a:ext uri="{FF2B5EF4-FFF2-40B4-BE49-F238E27FC236}">
                  <a16:creationId xmlns:a16="http://schemas.microsoft.com/office/drawing/2014/main" id="{4023B85A-D5A0-A004-4EE7-F8AB1FB1E9ED}"/>
                </a:ext>
              </a:extLst>
            </p:cNvPr>
            <p:cNvSpPr/>
            <p:nvPr/>
          </p:nvSpPr>
          <p:spPr>
            <a:xfrm rot="19440000">
              <a:off x="1593293" y="308547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586DCDD9-6B5E-ED23-27D6-D272DDADD71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079" y="3638739"/>
              <a:ext cx="1310005" cy="42601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498F3345-F510-0589-AFEF-E465825BA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65" y="3214782"/>
              <a:ext cx="804545" cy="111044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254D9A-D9C6-0569-9713-48B64149C71F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21" y="3215178"/>
              <a:ext cx="1039" cy="13743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13A7F98D-3E5D-2285-D5BD-ECA01FE96ACE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>
              <a:off x="1908966" y="3215084"/>
              <a:ext cx="809449" cy="11131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128AB5F2-D8DA-EDBA-E987-8CF52AF9D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446" y="3640331"/>
              <a:ext cx="1308953" cy="4239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827045F-7B8E-F23C-E9C1-8E5EB11E965B}"/>
              </a:ext>
            </a:extLst>
          </p:cNvPr>
          <p:cNvGrpSpPr/>
          <p:nvPr/>
        </p:nvGrpSpPr>
        <p:grpSpPr>
          <a:xfrm>
            <a:off x="7493560" y="3020089"/>
            <a:ext cx="1485791" cy="1504076"/>
            <a:chOff x="1593293" y="3085477"/>
            <a:chExt cx="1485791" cy="1504076"/>
          </a:xfrm>
        </p:grpSpPr>
        <p:sp>
          <p:nvSpPr>
            <p:cNvPr id="85" name="五角形 84">
              <a:extLst>
                <a:ext uri="{FF2B5EF4-FFF2-40B4-BE49-F238E27FC236}">
                  <a16:creationId xmlns:a16="http://schemas.microsoft.com/office/drawing/2014/main" id="{C183BD36-E159-C617-0AC5-9E5E617DBDF4}"/>
                </a:ext>
              </a:extLst>
            </p:cNvPr>
            <p:cNvSpPr/>
            <p:nvPr/>
          </p:nvSpPr>
          <p:spPr>
            <a:xfrm rot="19440000">
              <a:off x="1593293" y="308547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37B777CF-E348-6FDD-2E59-8A18413E74CE}"/>
                </a:ext>
              </a:extLst>
            </p:cNvPr>
            <p:cNvCxnSpPr>
              <a:cxnSpLocks/>
            </p:cNvCxnSpPr>
            <p:nvPr/>
          </p:nvCxnSpPr>
          <p:spPr>
            <a:xfrm>
              <a:off x="1769079" y="3638739"/>
              <a:ext cx="1310005" cy="42601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B2F596E9-5A84-0187-ADD1-54EEBC289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65" y="3214782"/>
              <a:ext cx="804545" cy="111044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562CB81-0AD5-7473-EA40-1F2B917C49A9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21" y="3215178"/>
              <a:ext cx="1039" cy="13743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AB543C90-D3E2-CC4D-D1ED-F6A2B45FA9D4}"/>
                </a:ext>
              </a:extLst>
            </p:cNvPr>
            <p:cNvCxnSpPr>
              <a:cxnSpLocks/>
              <a:endCxn id="85" idx="3"/>
            </p:cNvCxnSpPr>
            <p:nvPr/>
          </p:nvCxnSpPr>
          <p:spPr>
            <a:xfrm>
              <a:off x="1908966" y="3215084"/>
              <a:ext cx="809449" cy="11131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C98C619-0C2D-6C21-D1D3-E45D2002F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446" y="3640331"/>
              <a:ext cx="1308953" cy="4239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8A7D270D-7D7F-8C87-2338-0D88E6B23C62}"/>
              </a:ext>
            </a:extLst>
          </p:cNvPr>
          <p:cNvGrpSpPr/>
          <p:nvPr/>
        </p:nvGrpSpPr>
        <p:grpSpPr>
          <a:xfrm rot="19455247">
            <a:off x="4061487" y="2007005"/>
            <a:ext cx="3823989" cy="3726617"/>
            <a:chOff x="7645960" y="1798166"/>
            <a:chExt cx="3823989" cy="3726617"/>
          </a:xfrm>
        </p:grpSpPr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E8E3E6A8-88FB-FB40-9E22-E038135B8AB6}"/>
                </a:ext>
              </a:extLst>
            </p:cNvPr>
            <p:cNvGrpSpPr/>
            <p:nvPr/>
          </p:nvGrpSpPr>
          <p:grpSpPr>
            <a:xfrm>
              <a:off x="8813243" y="4020707"/>
              <a:ext cx="1485791" cy="1504076"/>
              <a:chOff x="1593293" y="3085477"/>
              <a:chExt cx="1485791" cy="1504076"/>
            </a:xfrm>
          </p:grpSpPr>
          <p:sp>
            <p:nvSpPr>
              <p:cNvPr id="92" name="五角形 91">
                <a:extLst>
                  <a:ext uri="{FF2B5EF4-FFF2-40B4-BE49-F238E27FC236}">
                    <a16:creationId xmlns:a16="http://schemas.microsoft.com/office/drawing/2014/main" id="{2FEEA1A3-8EB1-0DE2-B5E4-C381A96AF131}"/>
                  </a:ext>
                </a:extLst>
              </p:cNvPr>
              <p:cNvSpPr/>
              <p:nvPr/>
            </p:nvSpPr>
            <p:spPr>
              <a:xfrm rot="19440000">
                <a:off x="1593293" y="3085477"/>
                <a:ext cx="1442653" cy="1373954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0248F7A4-A5C7-E1DC-B6A3-BC75707B4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079" y="3638739"/>
                <a:ext cx="1310005" cy="42601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>
                <a:extLst>
                  <a:ext uri="{FF2B5EF4-FFF2-40B4-BE49-F238E27FC236}">
                    <a16:creationId xmlns:a16="http://schemas.microsoft.com/office/drawing/2014/main" id="{11FA619A-2935-BE0F-612C-17390F0CDD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8065" y="3214782"/>
                <a:ext cx="804545" cy="111044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83D2246B-6066-D7A2-74C5-84E61E234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21" y="3215178"/>
                <a:ext cx="1039" cy="137437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04EFAF4A-B133-7EA4-479D-2C92F5B44D17}"/>
                  </a:ext>
                </a:extLst>
              </p:cNvPr>
              <p:cNvCxnSpPr>
                <a:cxnSpLocks/>
                <a:endCxn id="92" idx="3"/>
              </p:cNvCxnSpPr>
              <p:nvPr/>
            </p:nvCxnSpPr>
            <p:spPr>
              <a:xfrm>
                <a:off x="1908966" y="3215084"/>
                <a:ext cx="809449" cy="111314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A33905A3-DADD-8FA5-BE3B-CF23427EA3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446" y="3640331"/>
                <a:ext cx="1308953" cy="4239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64E68834-980D-58B8-9A08-29FF1B6CC348}"/>
                </a:ext>
              </a:extLst>
            </p:cNvPr>
            <p:cNvGrpSpPr/>
            <p:nvPr/>
          </p:nvGrpSpPr>
          <p:grpSpPr>
            <a:xfrm rot="6480000">
              <a:off x="8836618" y="2763602"/>
              <a:ext cx="1485791" cy="1504076"/>
              <a:chOff x="1593293" y="3085477"/>
              <a:chExt cx="1485791" cy="1504076"/>
            </a:xfrm>
          </p:grpSpPr>
          <p:sp>
            <p:nvSpPr>
              <p:cNvPr id="99" name="五角形 98">
                <a:extLst>
                  <a:ext uri="{FF2B5EF4-FFF2-40B4-BE49-F238E27FC236}">
                    <a16:creationId xmlns:a16="http://schemas.microsoft.com/office/drawing/2014/main" id="{765940EB-C3BC-8653-BA21-1FB7C4F59ACE}"/>
                  </a:ext>
                </a:extLst>
              </p:cNvPr>
              <p:cNvSpPr/>
              <p:nvPr/>
            </p:nvSpPr>
            <p:spPr>
              <a:xfrm rot="19440000">
                <a:off x="1593293" y="3085477"/>
                <a:ext cx="1442653" cy="1373954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34E6BA5-5D01-0991-CBB5-6490476D3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079" y="3638739"/>
                <a:ext cx="1310005" cy="42601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DED59666-44D7-3527-AA9D-024C356328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8065" y="3214782"/>
                <a:ext cx="804545" cy="111044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E2AAC859-1E75-073A-B44F-6FA91F0D0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21" y="3215178"/>
                <a:ext cx="1039" cy="137437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65D153E3-0D30-AC78-C381-AE03E0F2A8BB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>
                <a:off x="1908966" y="3215084"/>
                <a:ext cx="809449" cy="111314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47D7423D-2634-C429-91AA-2CA6367752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446" y="3640331"/>
                <a:ext cx="1308953" cy="4239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200E71E8-5875-7D19-EBE0-26CBB2F353A0}"/>
                </a:ext>
              </a:extLst>
            </p:cNvPr>
            <p:cNvGrpSpPr/>
            <p:nvPr/>
          </p:nvGrpSpPr>
          <p:grpSpPr>
            <a:xfrm>
              <a:off x="9537456" y="1798166"/>
              <a:ext cx="1485791" cy="1504076"/>
              <a:chOff x="1593293" y="3085477"/>
              <a:chExt cx="1485791" cy="1504076"/>
            </a:xfrm>
          </p:grpSpPr>
          <p:sp>
            <p:nvSpPr>
              <p:cNvPr id="106" name="五角形 105">
                <a:extLst>
                  <a:ext uri="{FF2B5EF4-FFF2-40B4-BE49-F238E27FC236}">
                    <a16:creationId xmlns:a16="http://schemas.microsoft.com/office/drawing/2014/main" id="{37EB020F-511F-1594-E9BB-DBBF392D5DF6}"/>
                  </a:ext>
                </a:extLst>
              </p:cNvPr>
              <p:cNvSpPr/>
              <p:nvPr/>
            </p:nvSpPr>
            <p:spPr>
              <a:xfrm rot="19440000">
                <a:off x="1593293" y="3085477"/>
                <a:ext cx="1442653" cy="1373954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C6687619-AB22-B562-B749-168D1436B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079" y="3638739"/>
                <a:ext cx="1310005" cy="42601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BBAC8E5-89B2-2F57-7365-B1EC7B20E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8065" y="3214782"/>
                <a:ext cx="804545" cy="111044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B40BE20B-C65B-CBD4-099F-7A3D4A13E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21" y="3215178"/>
                <a:ext cx="1039" cy="137437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B22A43D5-5A44-1630-35A3-9330F4674A04}"/>
                  </a:ext>
                </a:extLst>
              </p:cNvPr>
              <p:cNvCxnSpPr>
                <a:cxnSpLocks/>
                <a:endCxn id="106" idx="3"/>
              </p:cNvCxnSpPr>
              <p:nvPr/>
            </p:nvCxnSpPr>
            <p:spPr>
              <a:xfrm>
                <a:off x="1908966" y="3215084"/>
                <a:ext cx="809449" cy="111314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CFB36A8-725A-DB2B-C99E-6A6E3B08BA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446" y="3640331"/>
                <a:ext cx="1308953" cy="4239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BD0E77F3-C30A-71D0-A473-29FBF991B314}"/>
                </a:ext>
              </a:extLst>
            </p:cNvPr>
            <p:cNvGrpSpPr/>
            <p:nvPr/>
          </p:nvGrpSpPr>
          <p:grpSpPr>
            <a:xfrm>
              <a:off x="8094787" y="1798166"/>
              <a:ext cx="1485791" cy="1504076"/>
              <a:chOff x="1593293" y="3085477"/>
              <a:chExt cx="1485791" cy="1504076"/>
            </a:xfrm>
          </p:grpSpPr>
          <p:sp>
            <p:nvSpPr>
              <p:cNvPr id="113" name="五角形 112">
                <a:extLst>
                  <a:ext uri="{FF2B5EF4-FFF2-40B4-BE49-F238E27FC236}">
                    <a16:creationId xmlns:a16="http://schemas.microsoft.com/office/drawing/2014/main" id="{7244B010-D643-F02D-E2EB-0E881A159DF0}"/>
                  </a:ext>
                </a:extLst>
              </p:cNvPr>
              <p:cNvSpPr/>
              <p:nvPr/>
            </p:nvSpPr>
            <p:spPr>
              <a:xfrm rot="19440000">
                <a:off x="1593293" y="3085477"/>
                <a:ext cx="1442653" cy="1373954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F9E432C3-6AD6-31E4-587E-92A13DE78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079" y="3638739"/>
                <a:ext cx="1310005" cy="42601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EE39573B-AFAF-0E15-4636-5792839DC8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8065" y="3214782"/>
                <a:ext cx="804545" cy="111044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339132C7-D772-E5DB-16D4-E937F227A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21" y="3215178"/>
                <a:ext cx="1039" cy="137437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F0AAFD99-E301-C588-9054-153280CA5512}"/>
                  </a:ext>
                </a:extLst>
              </p:cNvPr>
              <p:cNvCxnSpPr>
                <a:cxnSpLocks/>
                <a:endCxn id="113" idx="3"/>
              </p:cNvCxnSpPr>
              <p:nvPr/>
            </p:nvCxnSpPr>
            <p:spPr>
              <a:xfrm>
                <a:off x="1908966" y="3215084"/>
                <a:ext cx="809449" cy="111314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D3882510-13CC-BE88-C228-C80C49ECAA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446" y="3640331"/>
                <a:ext cx="1308953" cy="4239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166E75C2-91F6-0E97-1101-F3B1F86BE872}"/>
                </a:ext>
              </a:extLst>
            </p:cNvPr>
            <p:cNvGrpSpPr/>
            <p:nvPr/>
          </p:nvGrpSpPr>
          <p:grpSpPr>
            <a:xfrm>
              <a:off x="9984158" y="3172489"/>
              <a:ext cx="1485791" cy="1504076"/>
              <a:chOff x="1593293" y="3085477"/>
              <a:chExt cx="1485791" cy="1504076"/>
            </a:xfrm>
          </p:grpSpPr>
          <p:sp>
            <p:nvSpPr>
              <p:cNvPr id="120" name="五角形 119">
                <a:extLst>
                  <a:ext uri="{FF2B5EF4-FFF2-40B4-BE49-F238E27FC236}">
                    <a16:creationId xmlns:a16="http://schemas.microsoft.com/office/drawing/2014/main" id="{4ADD55F7-D1FE-6EDA-0D84-A59FE119E58D}"/>
                  </a:ext>
                </a:extLst>
              </p:cNvPr>
              <p:cNvSpPr/>
              <p:nvPr/>
            </p:nvSpPr>
            <p:spPr>
              <a:xfrm rot="19440000">
                <a:off x="1593293" y="3085477"/>
                <a:ext cx="1442653" cy="1373954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C7A06006-E087-08F5-90D2-1507C3214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079" y="3638739"/>
                <a:ext cx="1310005" cy="42601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8CB09267-11BF-FE84-E281-A664EC7A83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8065" y="3214782"/>
                <a:ext cx="804545" cy="111044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36406C67-37A8-DA9B-A53F-47275EB6A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21" y="3215178"/>
                <a:ext cx="1039" cy="137437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2C289BCD-68F6-76A0-56DA-5E7665EC6A86}"/>
                  </a:ext>
                </a:extLst>
              </p:cNvPr>
              <p:cNvCxnSpPr>
                <a:cxnSpLocks/>
                <a:endCxn id="120" idx="3"/>
              </p:cNvCxnSpPr>
              <p:nvPr/>
            </p:nvCxnSpPr>
            <p:spPr>
              <a:xfrm>
                <a:off x="1908966" y="3215084"/>
                <a:ext cx="809449" cy="111314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>
                <a:extLst>
                  <a:ext uri="{FF2B5EF4-FFF2-40B4-BE49-F238E27FC236}">
                    <a16:creationId xmlns:a16="http://schemas.microsoft.com/office/drawing/2014/main" id="{14EB1DB3-0DE1-AD4A-A583-BA0AD18DB2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446" y="3640331"/>
                <a:ext cx="1308953" cy="4239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57A365D7-1A3E-7FD9-3ED2-265C88ADF2BA}"/>
                </a:ext>
              </a:extLst>
            </p:cNvPr>
            <p:cNvGrpSpPr/>
            <p:nvPr/>
          </p:nvGrpSpPr>
          <p:grpSpPr>
            <a:xfrm>
              <a:off x="7645960" y="3172489"/>
              <a:ext cx="1485791" cy="1504076"/>
              <a:chOff x="1593293" y="3085477"/>
              <a:chExt cx="1485791" cy="1504076"/>
            </a:xfrm>
          </p:grpSpPr>
          <p:sp>
            <p:nvSpPr>
              <p:cNvPr id="127" name="五角形 126">
                <a:extLst>
                  <a:ext uri="{FF2B5EF4-FFF2-40B4-BE49-F238E27FC236}">
                    <a16:creationId xmlns:a16="http://schemas.microsoft.com/office/drawing/2014/main" id="{CD43B556-D5C5-1E2E-A8D5-BACC886FE512}"/>
                  </a:ext>
                </a:extLst>
              </p:cNvPr>
              <p:cNvSpPr/>
              <p:nvPr/>
            </p:nvSpPr>
            <p:spPr>
              <a:xfrm rot="19440000">
                <a:off x="1593293" y="3085477"/>
                <a:ext cx="1442653" cy="1373954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EB950811-59BE-180C-709D-B159FB64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079" y="3638739"/>
                <a:ext cx="1310005" cy="42601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746BEACC-8343-7C1F-8442-08ABD13F5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8065" y="3214782"/>
                <a:ext cx="804545" cy="111044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39E6D2C9-9C8E-8E97-4556-AA998F9B7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21" y="3215178"/>
                <a:ext cx="1039" cy="137437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6478D2E4-FFC0-15F4-8C41-6B1CBD624D02}"/>
                  </a:ext>
                </a:extLst>
              </p:cNvPr>
              <p:cNvCxnSpPr>
                <a:cxnSpLocks/>
                <a:endCxn id="127" idx="3"/>
              </p:cNvCxnSpPr>
              <p:nvPr/>
            </p:nvCxnSpPr>
            <p:spPr>
              <a:xfrm>
                <a:off x="1908966" y="3215084"/>
                <a:ext cx="809449" cy="111314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47BBBDEE-A80F-54A3-72B9-54AD540B91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446" y="3640331"/>
                <a:ext cx="1308953" cy="4239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5" name="グラフィックス 134">
            <a:extLst>
              <a:ext uri="{FF2B5EF4-FFF2-40B4-BE49-F238E27FC236}">
                <a16:creationId xmlns:a16="http://schemas.microsoft.com/office/drawing/2014/main" id="{D62B44A4-796C-31A6-CE10-2AF2856F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4072" y="3083215"/>
            <a:ext cx="601200" cy="601200"/>
          </a:xfrm>
          <a:prstGeom prst="rect">
            <a:avLst/>
          </a:prstGeom>
        </p:spPr>
      </p:pic>
      <p:pic>
        <p:nvPicPr>
          <p:cNvPr id="137" name="グラフィックス 136">
            <a:extLst>
              <a:ext uri="{FF2B5EF4-FFF2-40B4-BE49-F238E27FC236}">
                <a16:creationId xmlns:a16="http://schemas.microsoft.com/office/drawing/2014/main" id="{2092E131-3954-9104-874E-F9B4D7AB14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960000">
            <a:off x="9851647" y="2086144"/>
            <a:ext cx="601200" cy="601200"/>
          </a:xfrm>
          <a:prstGeom prst="rect">
            <a:avLst/>
          </a:prstGeom>
        </p:spPr>
      </p:pic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438F1C17-82D9-89AA-33C2-A7EED560BE1A}"/>
              </a:ext>
            </a:extLst>
          </p:cNvPr>
          <p:cNvSpPr txBox="1"/>
          <p:nvPr/>
        </p:nvSpPr>
        <p:spPr>
          <a:xfrm>
            <a:off x="9270697" y="2725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8D3F59C-688E-C52E-ED68-0401CDF869BB}"/>
              </a:ext>
            </a:extLst>
          </p:cNvPr>
          <p:cNvSpPr txBox="1"/>
          <p:nvPr/>
        </p:nvSpPr>
        <p:spPr>
          <a:xfrm>
            <a:off x="10330507" y="1781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5E53485-91B4-5FF0-BD0B-25B1178D9585}"/>
              </a:ext>
            </a:extLst>
          </p:cNvPr>
          <p:cNvSpPr txBox="1"/>
          <p:nvPr/>
        </p:nvSpPr>
        <p:spPr>
          <a:xfrm>
            <a:off x="11030977" y="37859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75C3E8DB-8621-5185-AA03-1E089AB1FB5A}"/>
              </a:ext>
            </a:extLst>
          </p:cNvPr>
          <p:cNvSpPr txBox="1"/>
          <p:nvPr/>
        </p:nvSpPr>
        <p:spPr>
          <a:xfrm>
            <a:off x="9267818" y="4978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10B1C21-7E9E-2B44-1A7B-283307121F8D}"/>
              </a:ext>
            </a:extLst>
          </p:cNvPr>
          <p:cNvSpPr txBox="1"/>
          <p:nvPr/>
        </p:nvSpPr>
        <p:spPr>
          <a:xfrm>
            <a:off x="8096376" y="4171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F2471040-C9DC-A330-756C-956D2B76CC0C}"/>
              </a:ext>
            </a:extLst>
          </p:cNvPr>
          <p:cNvSpPr txBox="1"/>
          <p:nvPr/>
        </p:nvSpPr>
        <p:spPr>
          <a:xfrm>
            <a:off x="8544543" y="17479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pic>
        <p:nvPicPr>
          <p:cNvPr id="145" name="グラフィックス 144">
            <a:extLst>
              <a:ext uri="{FF2B5EF4-FFF2-40B4-BE49-F238E27FC236}">
                <a16:creationId xmlns:a16="http://schemas.microsoft.com/office/drawing/2014/main" id="{D06F1722-4241-85C1-A49B-34ED57C6FE6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280000">
            <a:off x="10291641" y="3464388"/>
            <a:ext cx="601200" cy="601200"/>
          </a:xfrm>
          <a:prstGeom prst="rect">
            <a:avLst/>
          </a:prstGeom>
        </p:spPr>
      </p:pic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7E346339-83C2-FD9D-C636-298218A8811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6052" y="4313973"/>
            <a:ext cx="601200" cy="601200"/>
          </a:xfrm>
          <a:prstGeom prst="rect">
            <a:avLst/>
          </a:prstGeom>
        </p:spPr>
      </p:pic>
      <p:pic>
        <p:nvPicPr>
          <p:cNvPr id="149" name="グラフィックス 148">
            <a:extLst>
              <a:ext uri="{FF2B5EF4-FFF2-40B4-BE49-F238E27FC236}">
                <a16:creationId xmlns:a16="http://schemas.microsoft.com/office/drawing/2014/main" id="{1A0903E0-EF02-00C0-8415-809B57C63F6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320000">
            <a:off x="7954010" y="3463869"/>
            <a:ext cx="601200" cy="601200"/>
          </a:xfrm>
          <a:prstGeom prst="rect">
            <a:avLst/>
          </a:prstGeom>
        </p:spPr>
      </p:pic>
      <p:pic>
        <p:nvPicPr>
          <p:cNvPr id="151" name="グラフィックス 150">
            <a:extLst>
              <a:ext uri="{FF2B5EF4-FFF2-40B4-BE49-F238E27FC236}">
                <a16:creationId xmlns:a16="http://schemas.microsoft.com/office/drawing/2014/main" id="{4595B1F9-6BF4-6F8E-4574-8BF1DF263D0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640000">
            <a:off x="8400783" y="2091230"/>
            <a:ext cx="601200" cy="601200"/>
          </a:xfrm>
          <a:prstGeom prst="rect">
            <a:avLst/>
          </a:prstGeom>
        </p:spPr>
      </p:pic>
      <p:pic>
        <p:nvPicPr>
          <p:cNvPr id="153" name="グラフィックス 152">
            <a:extLst>
              <a:ext uri="{FF2B5EF4-FFF2-40B4-BE49-F238E27FC236}">
                <a16:creationId xmlns:a16="http://schemas.microsoft.com/office/drawing/2014/main" id="{DA925C33-536C-9256-E5B3-AE3581A35D3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8515" y="3458684"/>
            <a:ext cx="601200" cy="601200"/>
          </a:xfrm>
          <a:prstGeom prst="rect">
            <a:avLst/>
          </a:prstGeom>
        </p:spPr>
      </p:pic>
      <p:pic>
        <p:nvPicPr>
          <p:cNvPr id="155" name="グラフィックス 154">
            <a:extLst>
              <a:ext uri="{FF2B5EF4-FFF2-40B4-BE49-F238E27FC236}">
                <a16:creationId xmlns:a16="http://schemas.microsoft.com/office/drawing/2014/main" id="{11E0E53D-57B0-E027-ECDD-007FB6EB2D69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21854" y="2226170"/>
            <a:ext cx="601200" cy="601200"/>
          </a:xfrm>
          <a:prstGeom prst="rect">
            <a:avLst/>
          </a:prstGeom>
        </p:spPr>
      </p:pic>
      <p:pic>
        <p:nvPicPr>
          <p:cNvPr id="157" name="グラフィックス 156">
            <a:extLst>
              <a:ext uri="{FF2B5EF4-FFF2-40B4-BE49-F238E27FC236}">
                <a16:creationId xmlns:a16="http://schemas.microsoft.com/office/drawing/2014/main" id="{1E5B1C7F-78B8-C7CD-DD26-84E602F6C5A8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/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6480000">
            <a:off x="4453675" y="3076413"/>
            <a:ext cx="601200" cy="601200"/>
          </a:xfrm>
          <a:prstGeom prst="rect">
            <a:avLst/>
          </a:prstGeom>
        </p:spPr>
      </p:pic>
      <p:pic>
        <p:nvPicPr>
          <p:cNvPr id="159" name="グラフィックス 158">
            <a:extLst>
              <a:ext uri="{FF2B5EF4-FFF2-40B4-BE49-F238E27FC236}">
                <a16:creationId xmlns:a16="http://schemas.microsoft.com/office/drawing/2014/main" id="{36913D60-D5E8-A874-6586-214D637EE2AD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/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2960000">
            <a:off x="4890493" y="4447186"/>
            <a:ext cx="601200" cy="601200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3091F2D-1F0E-FCAC-FD53-28CD3B4019B6}"/>
              </a:ext>
            </a:extLst>
          </p:cNvPr>
          <p:cNvSpPr txBox="1"/>
          <p:nvPr/>
        </p:nvSpPr>
        <p:spPr>
          <a:xfrm>
            <a:off x="5751285" y="41071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AB8ABF97-BF9A-22CD-3C4B-EB3DC00F843A}"/>
              </a:ext>
            </a:extLst>
          </p:cNvPr>
          <p:cNvSpPr txBox="1"/>
          <p:nvPr/>
        </p:nvSpPr>
        <p:spPr>
          <a:xfrm>
            <a:off x="5762567" y="1812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EF85E592-8BF2-150C-C31B-DDFF260DC801}"/>
              </a:ext>
            </a:extLst>
          </p:cNvPr>
          <p:cNvSpPr txBox="1"/>
          <p:nvPr/>
        </p:nvSpPr>
        <p:spPr>
          <a:xfrm>
            <a:off x="4599369" y="26048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AC8740E4-D15C-6C75-8FAD-17E31106CF77}"/>
              </a:ext>
            </a:extLst>
          </p:cNvPr>
          <p:cNvSpPr txBox="1"/>
          <p:nvPr/>
        </p:nvSpPr>
        <p:spPr>
          <a:xfrm>
            <a:off x="5035001" y="50566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9F61AD6B-80F3-22A8-6F9A-A40B3FA4F200}"/>
              </a:ext>
            </a:extLst>
          </p:cNvPr>
          <p:cNvSpPr txBox="1"/>
          <p:nvPr/>
        </p:nvSpPr>
        <p:spPr>
          <a:xfrm>
            <a:off x="6455188" y="50718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2FDDA88-BD3F-D88D-C6D1-9C30EC81E22F}"/>
              </a:ext>
            </a:extLst>
          </p:cNvPr>
          <p:cNvSpPr txBox="1"/>
          <p:nvPr/>
        </p:nvSpPr>
        <p:spPr>
          <a:xfrm>
            <a:off x="6870381" y="2650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11</a:t>
            </a:r>
            <a:endParaRPr kumimoji="1" lang="ja-JP" altLang="en-US"/>
          </a:p>
        </p:txBody>
      </p:sp>
      <p:pic>
        <p:nvPicPr>
          <p:cNvPr id="167" name="グラフィックス 166">
            <a:extLst>
              <a:ext uri="{FF2B5EF4-FFF2-40B4-BE49-F238E27FC236}">
                <a16:creationId xmlns:a16="http://schemas.microsoft.com/office/drawing/2014/main" id="{F3B29FCB-A250-6CC8-76C5-4B21F4DC0E1C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/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8640000">
            <a:off x="6332314" y="4449734"/>
            <a:ext cx="601200" cy="601200"/>
          </a:xfrm>
          <a:prstGeom prst="rect">
            <a:avLst/>
          </a:prstGeom>
        </p:spPr>
      </p:pic>
      <p:pic>
        <p:nvPicPr>
          <p:cNvPr id="169" name="グラフィックス 168">
            <a:extLst>
              <a:ext uri="{FF2B5EF4-FFF2-40B4-BE49-F238E27FC236}">
                <a16:creationId xmlns:a16="http://schemas.microsoft.com/office/drawing/2014/main" id="{66300E00-287F-72A4-C23D-BC387E49C4CA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/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4342402">
            <a:off x="6789537" y="3082544"/>
            <a:ext cx="601200" cy="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2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8A7D270D-7D7F-8C87-2338-0D88E6B23C62}"/>
              </a:ext>
            </a:extLst>
          </p:cNvPr>
          <p:cNvGrpSpPr/>
          <p:nvPr/>
        </p:nvGrpSpPr>
        <p:grpSpPr>
          <a:xfrm rot="19455247">
            <a:off x="2156487" y="1867305"/>
            <a:ext cx="3823989" cy="3726617"/>
            <a:chOff x="7645960" y="1798166"/>
            <a:chExt cx="3823989" cy="3726617"/>
          </a:xfrm>
        </p:grpSpPr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E8E3E6A8-88FB-FB40-9E22-E038135B8AB6}"/>
                </a:ext>
              </a:extLst>
            </p:cNvPr>
            <p:cNvGrpSpPr/>
            <p:nvPr/>
          </p:nvGrpSpPr>
          <p:grpSpPr>
            <a:xfrm>
              <a:off x="8813243" y="4020707"/>
              <a:ext cx="1485791" cy="1504076"/>
              <a:chOff x="1593293" y="3085477"/>
              <a:chExt cx="1485791" cy="1504076"/>
            </a:xfrm>
          </p:grpSpPr>
          <p:sp>
            <p:nvSpPr>
              <p:cNvPr id="92" name="五角形 91">
                <a:extLst>
                  <a:ext uri="{FF2B5EF4-FFF2-40B4-BE49-F238E27FC236}">
                    <a16:creationId xmlns:a16="http://schemas.microsoft.com/office/drawing/2014/main" id="{2FEEA1A3-8EB1-0DE2-B5E4-C381A96AF131}"/>
                  </a:ext>
                </a:extLst>
              </p:cNvPr>
              <p:cNvSpPr/>
              <p:nvPr/>
            </p:nvSpPr>
            <p:spPr>
              <a:xfrm rot="19440000">
                <a:off x="1593293" y="3085477"/>
                <a:ext cx="1442653" cy="1373954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0248F7A4-A5C7-E1DC-B6A3-BC75707B4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079" y="3638739"/>
                <a:ext cx="1310005" cy="42601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>
                <a:extLst>
                  <a:ext uri="{FF2B5EF4-FFF2-40B4-BE49-F238E27FC236}">
                    <a16:creationId xmlns:a16="http://schemas.microsoft.com/office/drawing/2014/main" id="{11FA619A-2935-BE0F-612C-17390F0CDD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8065" y="3214782"/>
                <a:ext cx="804545" cy="111044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83D2246B-6066-D7A2-74C5-84E61E234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21" y="3215178"/>
                <a:ext cx="1039" cy="137437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04EFAF4A-B133-7EA4-479D-2C92F5B44D17}"/>
                  </a:ext>
                </a:extLst>
              </p:cNvPr>
              <p:cNvCxnSpPr>
                <a:cxnSpLocks/>
                <a:endCxn id="92" idx="3"/>
              </p:cNvCxnSpPr>
              <p:nvPr/>
            </p:nvCxnSpPr>
            <p:spPr>
              <a:xfrm>
                <a:off x="1908966" y="3215084"/>
                <a:ext cx="809449" cy="111314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A33905A3-DADD-8FA5-BE3B-CF23427EA3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446" y="3640331"/>
                <a:ext cx="1308953" cy="4239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64E68834-980D-58B8-9A08-29FF1B6CC348}"/>
                </a:ext>
              </a:extLst>
            </p:cNvPr>
            <p:cNvGrpSpPr/>
            <p:nvPr/>
          </p:nvGrpSpPr>
          <p:grpSpPr>
            <a:xfrm rot="6480000">
              <a:off x="8836618" y="2763602"/>
              <a:ext cx="1485791" cy="1504076"/>
              <a:chOff x="1593293" y="3085477"/>
              <a:chExt cx="1485791" cy="1504076"/>
            </a:xfrm>
          </p:grpSpPr>
          <p:sp>
            <p:nvSpPr>
              <p:cNvPr id="99" name="五角形 98">
                <a:extLst>
                  <a:ext uri="{FF2B5EF4-FFF2-40B4-BE49-F238E27FC236}">
                    <a16:creationId xmlns:a16="http://schemas.microsoft.com/office/drawing/2014/main" id="{765940EB-C3BC-8653-BA21-1FB7C4F59ACE}"/>
                  </a:ext>
                </a:extLst>
              </p:cNvPr>
              <p:cNvSpPr/>
              <p:nvPr/>
            </p:nvSpPr>
            <p:spPr>
              <a:xfrm rot="19440000">
                <a:off x="1593293" y="3085477"/>
                <a:ext cx="1442653" cy="1373954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34E6BA5-5D01-0991-CBB5-6490476D3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079" y="3638739"/>
                <a:ext cx="1310005" cy="42601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DED59666-44D7-3527-AA9D-024C356328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8065" y="3214782"/>
                <a:ext cx="804545" cy="111044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E2AAC859-1E75-073A-B44F-6FA91F0D0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21" y="3215178"/>
                <a:ext cx="1039" cy="137437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65D153E3-0D30-AC78-C381-AE03E0F2A8BB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>
                <a:off x="1908966" y="3215084"/>
                <a:ext cx="809449" cy="111314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47D7423D-2634-C429-91AA-2CA6367752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446" y="3640331"/>
                <a:ext cx="1308953" cy="4239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200E71E8-5875-7D19-EBE0-26CBB2F353A0}"/>
                </a:ext>
              </a:extLst>
            </p:cNvPr>
            <p:cNvGrpSpPr/>
            <p:nvPr/>
          </p:nvGrpSpPr>
          <p:grpSpPr>
            <a:xfrm>
              <a:off x="9537456" y="1798166"/>
              <a:ext cx="1485791" cy="1504076"/>
              <a:chOff x="1593293" y="3085477"/>
              <a:chExt cx="1485791" cy="1504076"/>
            </a:xfrm>
          </p:grpSpPr>
          <p:sp>
            <p:nvSpPr>
              <p:cNvPr id="106" name="五角形 105">
                <a:extLst>
                  <a:ext uri="{FF2B5EF4-FFF2-40B4-BE49-F238E27FC236}">
                    <a16:creationId xmlns:a16="http://schemas.microsoft.com/office/drawing/2014/main" id="{37EB020F-511F-1594-E9BB-DBBF392D5DF6}"/>
                  </a:ext>
                </a:extLst>
              </p:cNvPr>
              <p:cNvSpPr/>
              <p:nvPr/>
            </p:nvSpPr>
            <p:spPr>
              <a:xfrm rot="19440000">
                <a:off x="1593293" y="3085477"/>
                <a:ext cx="1442653" cy="1373954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C6687619-AB22-B562-B749-168D1436B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079" y="3638739"/>
                <a:ext cx="1310005" cy="42601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BBAC8E5-89B2-2F57-7365-B1EC7B20E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8065" y="3214782"/>
                <a:ext cx="804545" cy="111044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B40BE20B-C65B-CBD4-099F-7A3D4A13E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21" y="3215178"/>
                <a:ext cx="1039" cy="137437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B22A43D5-5A44-1630-35A3-9330F4674A04}"/>
                  </a:ext>
                </a:extLst>
              </p:cNvPr>
              <p:cNvCxnSpPr>
                <a:cxnSpLocks/>
                <a:endCxn id="106" idx="3"/>
              </p:cNvCxnSpPr>
              <p:nvPr/>
            </p:nvCxnSpPr>
            <p:spPr>
              <a:xfrm>
                <a:off x="1908966" y="3215084"/>
                <a:ext cx="809449" cy="111314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CFB36A8-725A-DB2B-C99E-6A6E3B08BA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446" y="3640331"/>
                <a:ext cx="1308953" cy="4239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BD0E77F3-C30A-71D0-A473-29FBF991B314}"/>
                </a:ext>
              </a:extLst>
            </p:cNvPr>
            <p:cNvGrpSpPr/>
            <p:nvPr/>
          </p:nvGrpSpPr>
          <p:grpSpPr>
            <a:xfrm>
              <a:off x="8094787" y="1798166"/>
              <a:ext cx="1485791" cy="1504076"/>
              <a:chOff x="1593293" y="3085477"/>
              <a:chExt cx="1485791" cy="1504076"/>
            </a:xfrm>
          </p:grpSpPr>
          <p:sp>
            <p:nvSpPr>
              <p:cNvPr id="113" name="五角形 112">
                <a:extLst>
                  <a:ext uri="{FF2B5EF4-FFF2-40B4-BE49-F238E27FC236}">
                    <a16:creationId xmlns:a16="http://schemas.microsoft.com/office/drawing/2014/main" id="{7244B010-D643-F02D-E2EB-0E881A159DF0}"/>
                  </a:ext>
                </a:extLst>
              </p:cNvPr>
              <p:cNvSpPr/>
              <p:nvPr/>
            </p:nvSpPr>
            <p:spPr>
              <a:xfrm rot="19440000">
                <a:off x="1593293" y="3085477"/>
                <a:ext cx="1442653" cy="1373954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F9E432C3-6AD6-31E4-587E-92A13DE78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079" y="3638739"/>
                <a:ext cx="1310005" cy="42601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EE39573B-AFAF-0E15-4636-5792839DC8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8065" y="3214782"/>
                <a:ext cx="804545" cy="111044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339132C7-D772-E5DB-16D4-E937F227A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21" y="3215178"/>
                <a:ext cx="1039" cy="137437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F0AAFD99-E301-C588-9054-153280CA5512}"/>
                  </a:ext>
                </a:extLst>
              </p:cNvPr>
              <p:cNvCxnSpPr>
                <a:cxnSpLocks/>
                <a:endCxn id="113" idx="3"/>
              </p:cNvCxnSpPr>
              <p:nvPr/>
            </p:nvCxnSpPr>
            <p:spPr>
              <a:xfrm>
                <a:off x="1908966" y="3215084"/>
                <a:ext cx="809449" cy="111314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D3882510-13CC-BE88-C228-C80C49ECAA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446" y="3640331"/>
                <a:ext cx="1308953" cy="4239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166E75C2-91F6-0E97-1101-F3B1F86BE872}"/>
                </a:ext>
              </a:extLst>
            </p:cNvPr>
            <p:cNvGrpSpPr/>
            <p:nvPr/>
          </p:nvGrpSpPr>
          <p:grpSpPr>
            <a:xfrm>
              <a:off x="9984158" y="3172489"/>
              <a:ext cx="1485791" cy="1504076"/>
              <a:chOff x="1593293" y="3085477"/>
              <a:chExt cx="1485791" cy="1504076"/>
            </a:xfrm>
          </p:grpSpPr>
          <p:sp>
            <p:nvSpPr>
              <p:cNvPr id="120" name="五角形 119">
                <a:extLst>
                  <a:ext uri="{FF2B5EF4-FFF2-40B4-BE49-F238E27FC236}">
                    <a16:creationId xmlns:a16="http://schemas.microsoft.com/office/drawing/2014/main" id="{4ADD55F7-D1FE-6EDA-0D84-A59FE119E58D}"/>
                  </a:ext>
                </a:extLst>
              </p:cNvPr>
              <p:cNvSpPr/>
              <p:nvPr/>
            </p:nvSpPr>
            <p:spPr>
              <a:xfrm rot="19440000">
                <a:off x="1593293" y="3085477"/>
                <a:ext cx="1442653" cy="1373954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C7A06006-E087-08F5-90D2-1507C3214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079" y="3638739"/>
                <a:ext cx="1310005" cy="42601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8CB09267-11BF-FE84-E281-A664EC7A83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8065" y="3214782"/>
                <a:ext cx="804545" cy="111044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36406C67-37A8-DA9B-A53F-47275EB6A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21" y="3215178"/>
                <a:ext cx="1039" cy="137437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2C289BCD-68F6-76A0-56DA-5E7665EC6A86}"/>
                  </a:ext>
                </a:extLst>
              </p:cNvPr>
              <p:cNvCxnSpPr>
                <a:cxnSpLocks/>
                <a:endCxn id="120" idx="3"/>
              </p:cNvCxnSpPr>
              <p:nvPr/>
            </p:nvCxnSpPr>
            <p:spPr>
              <a:xfrm>
                <a:off x="1908966" y="3215084"/>
                <a:ext cx="809449" cy="111314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>
                <a:extLst>
                  <a:ext uri="{FF2B5EF4-FFF2-40B4-BE49-F238E27FC236}">
                    <a16:creationId xmlns:a16="http://schemas.microsoft.com/office/drawing/2014/main" id="{14EB1DB3-0DE1-AD4A-A583-BA0AD18DB2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446" y="3640331"/>
                <a:ext cx="1308953" cy="4239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57A365D7-1A3E-7FD9-3ED2-265C88ADF2BA}"/>
                </a:ext>
              </a:extLst>
            </p:cNvPr>
            <p:cNvGrpSpPr/>
            <p:nvPr/>
          </p:nvGrpSpPr>
          <p:grpSpPr>
            <a:xfrm>
              <a:off x="7645960" y="3172489"/>
              <a:ext cx="1485791" cy="1504076"/>
              <a:chOff x="1593293" y="3085477"/>
              <a:chExt cx="1485791" cy="1504076"/>
            </a:xfrm>
          </p:grpSpPr>
          <p:sp>
            <p:nvSpPr>
              <p:cNvPr id="127" name="五角形 126">
                <a:extLst>
                  <a:ext uri="{FF2B5EF4-FFF2-40B4-BE49-F238E27FC236}">
                    <a16:creationId xmlns:a16="http://schemas.microsoft.com/office/drawing/2014/main" id="{CD43B556-D5C5-1E2E-A8D5-BACC886FE512}"/>
                  </a:ext>
                </a:extLst>
              </p:cNvPr>
              <p:cNvSpPr/>
              <p:nvPr/>
            </p:nvSpPr>
            <p:spPr>
              <a:xfrm rot="19440000">
                <a:off x="1593293" y="3085477"/>
                <a:ext cx="1442653" cy="1373954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EB950811-59BE-180C-709D-B159FB64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079" y="3638739"/>
                <a:ext cx="1310005" cy="42601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746BEACC-8343-7C1F-8442-08ABD13F5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8065" y="3214782"/>
                <a:ext cx="804545" cy="111044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39E6D2C9-9C8E-8E97-4556-AA998F9B7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21" y="3215178"/>
                <a:ext cx="1039" cy="137437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6478D2E4-FFC0-15F4-8C41-6B1CBD624D02}"/>
                  </a:ext>
                </a:extLst>
              </p:cNvPr>
              <p:cNvCxnSpPr>
                <a:cxnSpLocks/>
                <a:endCxn id="127" idx="3"/>
              </p:cNvCxnSpPr>
              <p:nvPr/>
            </p:nvCxnSpPr>
            <p:spPr>
              <a:xfrm>
                <a:off x="1908966" y="3215084"/>
                <a:ext cx="809449" cy="111314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47BBBDEE-A80F-54A3-72B9-54AD540B91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446" y="3640331"/>
                <a:ext cx="1308953" cy="42390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56594CC-C50E-5E81-1901-37EBB06CA081}"/>
              </a:ext>
            </a:extLst>
          </p:cNvPr>
          <p:cNvGrpSpPr/>
          <p:nvPr/>
        </p:nvGrpSpPr>
        <p:grpSpPr>
          <a:xfrm>
            <a:off x="6755843" y="3728607"/>
            <a:ext cx="1485791" cy="1504076"/>
            <a:chOff x="1593293" y="3085477"/>
            <a:chExt cx="1485791" cy="1504076"/>
          </a:xfrm>
        </p:grpSpPr>
        <p:sp>
          <p:nvSpPr>
            <p:cNvPr id="38" name="五角形 37">
              <a:extLst>
                <a:ext uri="{FF2B5EF4-FFF2-40B4-BE49-F238E27FC236}">
                  <a16:creationId xmlns:a16="http://schemas.microsoft.com/office/drawing/2014/main" id="{36968C81-50C2-B68B-538D-44B1509A187E}"/>
                </a:ext>
              </a:extLst>
            </p:cNvPr>
            <p:cNvSpPr/>
            <p:nvPr/>
          </p:nvSpPr>
          <p:spPr>
            <a:xfrm rot="19440000">
              <a:off x="1593293" y="308547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1D5B64C-E485-14B5-3E70-66D4007E4092}"/>
                </a:ext>
              </a:extLst>
            </p:cNvPr>
            <p:cNvCxnSpPr>
              <a:cxnSpLocks/>
            </p:cNvCxnSpPr>
            <p:nvPr/>
          </p:nvCxnSpPr>
          <p:spPr>
            <a:xfrm>
              <a:off x="1769079" y="3638739"/>
              <a:ext cx="1310005" cy="42601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FDBC64F0-46E5-4718-B913-6FE963E4A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65" y="3214782"/>
              <a:ext cx="804545" cy="111044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7DBBB5D-6E4E-C68F-6815-078C71320769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21" y="3215178"/>
              <a:ext cx="1039" cy="13743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3AFDB4BD-26E2-174A-CDF5-D773CE3443EE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>
              <a:off x="1908966" y="3215084"/>
              <a:ext cx="809449" cy="11131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882283E-A23B-E0BA-B35F-EC40D986B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446" y="3640331"/>
              <a:ext cx="1308953" cy="4239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6E585A0C-B06B-8913-C19A-2983839976AC}"/>
              </a:ext>
            </a:extLst>
          </p:cNvPr>
          <p:cNvGrpSpPr/>
          <p:nvPr/>
        </p:nvGrpSpPr>
        <p:grpSpPr>
          <a:xfrm rot="6480000">
            <a:off x="6779218" y="2471502"/>
            <a:ext cx="1485791" cy="1504076"/>
            <a:chOff x="1593293" y="3085477"/>
            <a:chExt cx="1485791" cy="1504076"/>
          </a:xfrm>
        </p:grpSpPr>
        <p:sp>
          <p:nvSpPr>
            <p:cNvPr id="57" name="五角形 56">
              <a:extLst>
                <a:ext uri="{FF2B5EF4-FFF2-40B4-BE49-F238E27FC236}">
                  <a16:creationId xmlns:a16="http://schemas.microsoft.com/office/drawing/2014/main" id="{8C793723-F350-7D8E-73C6-9B4915E1D3CC}"/>
                </a:ext>
              </a:extLst>
            </p:cNvPr>
            <p:cNvSpPr/>
            <p:nvPr/>
          </p:nvSpPr>
          <p:spPr>
            <a:xfrm rot="19440000">
              <a:off x="1593293" y="308547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D2B5FF02-AECE-31CF-9658-62E52DF63F36}"/>
                </a:ext>
              </a:extLst>
            </p:cNvPr>
            <p:cNvCxnSpPr>
              <a:cxnSpLocks/>
            </p:cNvCxnSpPr>
            <p:nvPr/>
          </p:nvCxnSpPr>
          <p:spPr>
            <a:xfrm>
              <a:off x="1769079" y="3638739"/>
              <a:ext cx="1310005" cy="42601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AF032E10-DF19-F92D-6F6C-6615BFAB9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65" y="3214782"/>
              <a:ext cx="804545" cy="111044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A756C98-EDBD-7AB4-4541-39A46EB9A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21" y="3215178"/>
              <a:ext cx="1039" cy="13743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E55A49D-1869-7BAF-8D6B-899760A226D5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>
              <a:off x="1908966" y="3215084"/>
              <a:ext cx="809449" cy="11131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90420BFE-A8C6-1769-B252-EC97EEB1B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446" y="3640331"/>
              <a:ext cx="1308953" cy="4239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75BF13BE-817B-32DB-5DD7-C82BB63C5F1B}"/>
              </a:ext>
            </a:extLst>
          </p:cNvPr>
          <p:cNvGrpSpPr/>
          <p:nvPr/>
        </p:nvGrpSpPr>
        <p:grpSpPr>
          <a:xfrm>
            <a:off x="7480056" y="1506066"/>
            <a:ext cx="1485791" cy="1504076"/>
            <a:chOff x="1593293" y="3085477"/>
            <a:chExt cx="1485791" cy="1504076"/>
          </a:xfrm>
        </p:grpSpPr>
        <p:sp>
          <p:nvSpPr>
            <p:cNvPr id="64" name="五角形 63">
              <a:extLst>
                <a:ext uri="{FF2B5EF4-FFF2-40B4-BE49-F238E27FC236}">
                  <a16:creationId xmlns:a16="http://schemas.microsoft.com/office/drawing/2014/main" id="{6C86AACB-86E9-F5E9-1D90-74DA38D7B709}"/>
                </a:ext>
              </a:extLst>
            </p:cNvPr>
            <p:cNvSpPr/>
            <p:nvPr/>
          </p:nvSpPr>
          <p:spPr>
            <a:xfrm rot="19440000">
              <a:off x="1593293" y="308547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A4C516FC-CE24-245B-EB65-862D0C1299BD}"/>
                </a:ext>
              </a:extLst>
            </p:cNvPr>
            <p:cNvCxnSpPr>
              <a:cxnSpLocks/>
            </p:cNvCxnSpPr>
            <p:nvPr/>
          </p:nvCxnSpPr>
          <p:spPr>
            <a:xfrm>
              <a:off x="1769079" y="3638739"/>
              <a:ext cx="1310005" cy="42601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EABBE831-2DAD-0246-8A2F-CD9AD3A6C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65" y="3214782"/>
              <a:ext cx="804545" cy="111044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B6F06BF-C524-66E3-B0ED-B3690B8E7B82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21" y="3215178"/>
              <a:ext cx="1039" cy="13743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2752F12E-0699-C314-3049-16CEEFC7C04B}"/>
                </a:ext>
              </a:extLst>
            </p:cNvPr>
            <p:cNvCxnSpPr>
              <a:cxnSpLocks/>
              <a:endCxn id="64" idx="3"/>
            </p:cNvCxnSpPr>
            <p:nvPr/>
          </p:nvCxnSpPr>
          <p:spPr>
            <a:xfrm>
              <a:off x="1908966" y="3215084"/>
              <a:ext cx="809449" cy="11131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52B0F2B3-212C-ADC4-664D-E708DF4C6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446" y="3640331"/>
              <a:ext cx="1308953" cy="4239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3B861328-6702-FAE8-D933-699A3F1483BC}"/>
              </a:ext>
            </a:extLst>
          </p:cNvPr>
          <p:cNvGrpSpPr/>
          <p:nvPr/>
        </p:nvGrpSpPr>
        <p:grpSpPr>
          <a:xfrm>
            <a:off x="6037387" y="1506066"/>
            <a:ext cx="1485791" cy="1504076"/>
            <a:chOff x="1593293" y="3085477"/>
            <a:chExt cx="1485791" cy="1504076"/>
          </a:xfrm>
        </p:grpSpPr>
        <p:sp>
          <p:nvSpPr>
            <p:cNvPr id="71" name="五角形 70">
              <a:extLst>
                <a:ext uri="{FF2B5EF4-FFF2-40B4-BE49-F238E27FC236}">
                  <a16:creationId xmlns:a16="http://schemas.microsoft.com/office/drawing/2014/main" id="{2D6F8A18-F815-D08C-3B75-FF6F4746F6F5}"/>
                </a:ext>
              </a:extLst>
            </p:cNvPr>
            <p:cNvSpPr/>
            <p:nvPr/>
          </p:nvSpPr>
          <p:spPr>
            <a:xfrm rot="19440000">
              <a:off x="1593293" y="308547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83D2AFD0-4665-1531-33DA-94B1792777E2}"/>
                </a:ext>
              </a:extLst>
            </p:cNvPr>
            <p:cNvCxnSpPr>
              <a:cxnSpLocks/>
            </p:cNvCxnSpPr>
            <p:nvPr/>
          </p:nvCxnSpPr>
          <p:spPr>
            <a:xfrm>
              <a:off x="1769079" y="3638739"/>
              <a:ext cx="1310005" cy="42601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BD824E0-9BEB-FEF4-F4CB-5F3EF1266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65" y="3214782"/>
              <a:ext cx="804545" cy="111044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443274AD-CE01-AD94-A6C2-F289A9C96007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21" y="3215178"/>
              <a:ext cx="1039" cy="13743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6802B808-DAF3-661C-0C6F-636D7D1A0A40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>
              <a:off x="1908966" y="3215084"/>
              <a:ext cx="809449" cy="11131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9E5AD699-FB38-FDC2-5F1C-36FAF9D50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446" y="3640331"/>
              <a:ext cx="1308953" cy="4239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D7819DA7-0AC3-444B-31D9-9843BD53D532}"/>
              </a:ext>
            </a:extLst>
          </p:cNvPr>
          <p:cNvGrpSpPr/>
          <p:nvPr/>
        </p:nvGrpSpPr>
        <p:grpSpPr>
          <a:xfrm>
            <a:off x="7926758" y="2880389"/>
            <a:ext cx="1485791" cy="1504076"/>
            <a:chOff x="1593293" y="3085477"/>
            <a:chExt cx="1485791" cy="1504076"/>
          </a:xfrm>
        </p:grpSpPr>
        <p:sp>
          <p:nvSpPr>
            <p:cNvPr id="78" name="五角形 77">
              <a:extLst>
                <a:ext uri="{FF2B5EF4-FFF2-40B4-BE49-F238E27FC236}">
                  <a16:creationId xmlns:a16="http://schemas.microsoft.com/office/drawing/2014/main" id="{4023B85A-D5A0-A004-4EE7-F8AB1FB1E9ED}"/>
                </a:ext>
              </a:extLst>
            </p:cNvPr>
            <p:cNvSpPr/>
            <p:nvPr/>
          </p:nvSpPr>
          <p:spPr>
            <a:xfrm rot="19440000">
              <a:off x="1593293" y="308547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586DCDD9-6B5E-ED23-27D6-D272DDADD71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079" y="3638739"/>
              <a:ext cx="1310005" cy="42601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498F3345-F510-0589-AFEF-E465825BA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65" y="3214782"/>
              <a:ext cx="804545" cy="111044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254D9A-D9C6-0569-9713-48B64149C71F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21" y="3215178"/>
              <a:ext cx="1039" cy="13743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13A7F98D-3E5D-2285-D5BD-ECA01FE96ACE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>
              <a:off x="1908966" y="3215084"/>
              <a:ext cx="809449" cy="11131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128AB5F2-D8DA-EDBA-E987-8CF52AF9D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446" y="3640331"/>
              <a:ext cx="1308953" cy="4239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827045F-7B8E-F23C-E9C1-8E5EB11E965B}"/>
              </a:ext>
            </a:extLst>
          </p:cNvPr>
          <p:cNvGrpSpPr/>
          <p:nvPr/>
        </p:nvGrpSpPr>
        <p:grpSpPr>
          <a:xfrm>
            <a:off x="5588560" y="2880389"/>
            <a:ext cx="1485791" cy="1504076"/>
            <a:chOff x="1593293" y="3085477"/>
            <a:chExt cx="1485791" cy="1504076"/>
          </a:xfrm>
        </p:grpSpPr>
        <p:sp>
          <p:nvSpPr>
            <p:cNvPr id="85" name="五角形 84">
              <a:extLst>
                <a:ext uri="{FF2B5EF4-FFF2-40B4-BE49-F238E27FC236}">
                  <a16:creationId xmlns:a16="http://schemas.microsoft.com/office/drawing/2014/main" id="{C183BD36-E159-C617-0AC5-9E5E617DBDF4}"/>
                </a:ext>
              </a:extLst>
            </p:cNvPr>
            <p:cNvSpPr/>
            <p:nvPr/>
          </p:nvSpPr>
          <p:spPr>
            <a:xfrm rot="19440000">
              <a:off x="1593293" y="3085477"/>
              <a:ext cx="1442653" cy="1373954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37B777CF-E348-6FDD-2E59-8A18413E74CE}"/>
                </a:ext>
              </a:extLst>
            </p:cNvPr>
            <p:cNvCxnSpPr>
              <a:cxnSpLocks/>
            </p:cNvCxnSpPr>
            <p:nvPr/>
          </p:nvCxnSpPr>
          <p:spPr>
            <a:xfrm>
              <a:off x="1769079" y="3638739"/>
              <a:ext cx="1310005" cy="426011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B2F596E9-5A84-0187-ADD1-54EEBC289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65" y="3214782"/>
              <a:ext cx="804545" cy="111044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562CB81-0AD5-7473-EA40-1F2B917C49A9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21" y="3215178"/>
              <a:ext cx="1039" cy="137437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AB543C90-D3E2-CC4D-D1ED-F6A2B45FA9D4}"/>
                </a:ext>
              </a:extLst>
            </p:cNvPr>
            <p:cNvCxnSpPr>
              <a:cxnSpLocks/>
              <a:endCxn id="85" idx="3"/>
            </p:cNvCxnSpPr>
            <p:nvPr/>
          </p:nvCxnSpPr>
          <p:spPr>
            <a:xfrm>
              <a:off x="1908966" y="3215084"/>
              <a:ext cx="809449" cy="111314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C98C619-0C2D-6C21-D1D3-E45D2002F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446" y="3640331"/>
              <a:ext cx="1308953" cy="4239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5" name="グラフィックス 134">
            <a:extLst>
              <a:ext uri="{FF2B5EF4-FFF2-40B4-BE49-F238E27FC236}">
                <a16:creationId xmlns:a16="http://schemas.microsoft.com/office/drawing/2014/main" id="{D62B44A4-796C-31A6-CE10-2AF2856F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9072" y="2943515"/>
            <a:ext cx="601200" cy="601200"/>
          </a:xfrm>
          <a:prstGeom prst="rect">
            <a:avLst/>
          </a:prstGeom>
        </p:spPr>
      </p:pic>
      <p:pic>
        <p:nvPicPr>
          <p:cNvPr id="137" name="グラフィックス 136">
            <a:extLst>
              <a:ext uri="{FF2B5EF4-FFF2-40B4-BE49-F238E27FC236}">
                <a16:creationId xmlns:a16="http://schemas.microsoft.com/office/drawing/2014/main" id="{2092E131-3954-9104-874E-F9B4D7AB14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960000">
            <a:off x="7946647" y="1946444"/>
            <a:ext cx="601200" cy="601200"/>
          </a:xfrm>
          <a:prstGeom prst="rect">
            <a:avLst/>
          </a:prstGeom>
        </p:spPr>
      </p:pic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438F1C17-82D9-89AA-33C2-A7EED560BE1A}"/>
              </a:ext>
            </a:extLst>
          </p:cNvPr>
          <p:cNvSpPr txBox="1"/>
          <p:nvPr/>
        </p:nvSpPr>
        <p:spPr>
          <a:xfrm>
            <a:off x="7365697" y="2585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8D3F59C-688E-C52E-ED68-0401CDF869BB}"/>
              </a:ext>
            </a:extLst>
          </p:cNvPr>
          <p:cNvSpPr txBox="1"/>
          <p:nvPr/>
        </p:nvSpPr>
        <p:spPr>
          <a:xfrm>
            <a:off x="8425507" y="16417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5E53485-91B4-5FF0-BD0B-25B1178D9585}"/>
              </a:ext>
            </a:extLst>
          </p:cNvPr>
          <p:cNvSpPr txBox="1"/>
          <p:nvPr/>
        </p:nvSpPr>
        <p:spPr>
          <a:xfrm>
            <a:off x="9125977" y="36462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75C3E8DB-8621-5185-AA03-1E089AB1FB5A}"/>
              </a:ext>
            </a:extLst>
          </p:cNvPr>
          <p:cNvSpPr txBox="1"/>
          <p:nvPr/>
        </p:nvSpPr>
        <p:spPr>
          <a:xfrm>
            <a:off x="7362818" y="4839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10B1C21-7E9E-2B44-1A7B-283307121F8D}"/>
              </a:ext>
            </a:extLst>
          </p:cNvPr>
          <p:cNvSpPr txBox="1"/>
          <p:nvPr/>
        </p:nvSpPr>
        <p:spPr>
          <a:xfrm>
            <a:off x="6191376" y="4031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F2471040-C9DC-A330-756C-956D2B76CC0C}"/>
              </a:ext>
            </a:extLst>
          </p:cNvPr>
          <p:cNvSpPr txBox="1"/>
          <p:nvPr/>
        </p:nvSpPr>
        <p:spPr>
          <a:xfrm>
            <a:off x="6639543" y="1608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pic>
        <p:nvPicPr>
          <p:cNvPr id="145" name="グラフィックス 144">
            <a:extLst>
              <a:ext uri="{FF2B5EF4-FFF2-40B4-BE49-F238E27FC236}">
                <a16:creationId xmlns:a16="http://schemas.microsoft.com/office/drawing/2014/main" id="{D06F1722-4241-85C1-A49B-34ED57C6FE6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280000">
            <a:off x="8386641" y="3324688"/>
            <a:ext cx="601200" cy="601200"/>
          </a:xfrm>
          <a:prstGeom prst="rect">
            <a:avLst/>
          </a:prstGeom>
        </p:spPr>
      </p:pic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7E346339-83C2-FD9D-C636-298218A8811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1052" y="4174273"/>
            <a:ext cx="601200" cy="601200"/>
          </a:xfrm>
          <a:prstGeom prst="rect">
            <a:avLst/>
          </a:prstGeom>
        </p:spPr>
      </p:pic>
      <p:pic>
        <p:nvPicPr>
          <p:cNvPr id="149" name="グラフィックス 148">
            <a:extLst>
              <a:ext uri="{FF2B5EF4-FFF2-40B4-BE49-F238E27FC236}">
                <a16:creationId xmlns:a16="http://schemas.microsoft.com/office/drawing/2014/main" id="{1A0903E0-EF02-00C0-8415-809B57C63F6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320000">
            <a:off x="6049010" y="3324169"/>
            <a:ext cx="601200" cy="601200"/>
          </a:xfrm>
          <a:prstGeom prst="rect">
            <a:avLst/>
          </a:prstGeom>
        </p:spPr>
      </p:pic>
      <p:pic>
        <p:nvPicPr>
          <p:cNvPr id="151" name="グラフィックス 150">
            <a:extLst>
              <a:ext uri="{FF2B5EF4-FFF2-40B4-BE49-F238E27FC236}">
                <a16:creationId xmlns:a16="http://schemas.microsoft.com/office/drawing/2014/main" id="{4595B1F9-6BF4-6F8E-4574-8BF1DF263D0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640000">
            <a:off x="6495783" y="1951530"/>
            <a:ext cx="601200" cy="601200"/>
          </a:xfrm>
          <a:prstGeom prst="rect">
            <a:avLst/>
          </a:prstGeom>
        </p:spPr>
      </p:pic>
      <p:pic>
        <p:nvPicPr>
          <p:cNvPr id="153" name="グラフィックス 152">
            <a:extLst>
              <a:ext uri="{FF2B5EF4-FFF2-40B4-BE49-F238E27FC236}">
                <a16:creationId xmlns:a16="http://schemas.microsoft.com/office/drawing/2014/main" id="{DA925C33-536C-9256-E5B3-AE3581A35D3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3515" y="3318984"/>
            <a:ext cx="601200" cy="601200"/>
          </a:xfrm>
          <a:prstGeom prst="rect">
            <a:avLst/>
          </a:prstGeom>
        </p:spPr>
      </p:pic>
      <p:pic>
        <p:nvPicPr>
          <p:cNvPr id="155" name="グラフィックス 154">
            <a:extLst>
              <a:ext uri="{FF2B5EF4-FFF2-40B4-BE49-F238E27FC236}">
                <a16:creationId xmlns:a16="http://schemas.microsoft.com/office/drawing/2014/main" id="{11E0E53D-57B0-E027-ECDD-007FB6EB2D69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16854" y="2086470"/>
            <a:ext cx="601200" cy="601200"/>
          </a:xfrm>
          <a:prstGeom prst="rect">
            <a:avLst/>
          </a:prstGeom>
        </p:spPr>
      </p:pic>
      <p:pic>
        <p:nvPicPr>
          <p:cNvPr id="157" name="グラフィックス 156">
            <a:extLst>
              <a:ext uri="{FF2B5EF4-FFF2-40B4-BE49-F238E27FC236}">
                <a16:creationId xmlns:a16="http://schemas.microsoft.com/office/drawing/2014/main" id="{1E5B1C7F-78B8-C7CD-DD26-84E602F6C5A8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/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6480000">
            <a:off x="2548675" y="2936713"/>
            <a:ext cx="601200" cy="601200"/>
          </a:xfrm>
          <a:prstGeom prst="rect">
            <a:avLst/>
          </a:prstGeom>
        </p:spPr>
      </p:pic>
      <p:pic>
        <p:nvPicPr>
          <p:cNvPr id="159" name="グラフィックス 158">
            <a:extLst>
              <a:ext uri="{FF2B5EF4-FFF2-40B4-BE49-F238E27FC236}">
                <a16:creationId xmlns:a16="http://schemas.microsoft.com/office/drawing/2014/main" id="{36913D60-D5E8-A874-6586-214D637EE2AD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/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2960000">
            <a:off x="2985493" y="4307486"/>
            <a:ext cx="601200" cy="601200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3091F2D-1F0E-FCAC-FD53-28CD3B4019B6}"/>
              </a:ext>
            </a:extLst>
          </p:cNvPr>
          <p:cNvSpPr txBox="1"/>
          <p:nvPr/>
        </p:nvSpPr>
        <p:spPr>
          <a:xfrm>
            <a:off x="3846285" y="3967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AB8ABF97-BF9A-22CD-3C4B-EB3DC00F843A}"/>
              </a:ext>
            </a:extLst>
          </p:cNvPr>
          <p:cNvSpPr txBox="1"/>
          <p:nvPr/>
        </p:nvSpPr>
        <p:spPr>
          <a:xfrm>
            <a:off x="3857567" y="1673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EF85E592-8BF2-150C-C31B-DDFF260DC801}"/>
              </a:ext>
            </a:extLst>
          </p:cNvPr>
          <p:cNvSpPr txBox="1"/>
          <p:nvPr/>
        </p:nvSpPr>
        <p:spPr>
          <a:xfrm>
            <a:off x="2694369" y="2465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AC8740E4-D15C-6C75-8FAD-17E31106CF77}"/>
              </a:ext>
            </a:extLst>
          </p:cNvPr>
          <p:cNvSpPr txBox="1"/>
          <p:nvPr/>
        </p:nvSpPr>
        <p:spPr>
          <a:xfrm>
            <a:off x="3130001" y="49169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9F61AD6B-80F3-22A8-6F9A-A40B3FA4F200}"/>
              </a:ext>
            </a:extLst>
          </p:cNvPr>
          <p:cNvSpPr txBox="1"/>
          <p:nvPr/>
        </p:nvSpPr>
        <p:spPr>
          <a:xfrm>
            <a:off x="4550188" y="49321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2FDDA88-BD3F-D88D-C6D1-9C30EC81E22F}"/>
              </a:ext>
            </a:extLst>
          </p:cNvPr>
          <p:cNvSpPr txBox="1"/>
          <p:nvPr/>
        </p:nvSpPr>
        <p:spPr>
          <a:xfrm>
            <a:off x="4965381" y="25110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11</a:t>
            </a:r>
            <a:endParaRPr kumimoji="1" lang="ja-JP" altLang="en-US"/>
          </a:p>
        </p:txBody>
      </p:sp>
      <p:pic>
        <p:nvPicPr>
          <p:cNvPr id="167" name="グラフィックス 166">
            <a:extLst>
              <a:ext uri="{FF2B5EF4-FFF2-40B4-BE49-F238E27FC236}">
                <a16:creationId xmlns:a16="http://schemas.microsoft.com/office/drawing/2014/main" id="{F3B29FCB-A250-6CC8-76C5-4B21F4DC0E1C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/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8640000">
            <a:off x="4427314" y="4310034"/>
            <a:ext cx="601200" cy="601200"/>
          </a:xfrm>
          <a:prstGeom prst="rect">
            <a:avLst/>
          </a:prstGeom>
        </p:spPr>
      </p:pic>
      <p:pic>
        <p:nvPicPr>
          <p:cNvPr id="169" name="グラフィックス 168">
            <a:extLst>
              <a:ext uri="{FF2B5EF4-FFF2-40B4-BE49-F238E27FC236}">
                <a16:creationId xmlns:a16="http://schemas.microsoft.com/office/drawing/2014/main" id="{66300E00-287F-72A4-C23D-BC387E49C4CA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/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4342402">
            <a:off x="4884537" y="2942844"/>
            <a:ext cx="601200" cy="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ワイド画面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プリマオキ</dc:creator>
  <cp:lastModifiedBy>プリマオキ</cp:lastModifiedBy>
  <cp:revision>1</cp:revision>
  <cp:lastPrinted>2024-06-13T08:39:56Z</cp:lastPrinted>
  <dcterms:created xsi:type="dcterms:W3CDTF">2024-06-13T06:14:47Z</dcterms:created>
  <dcterms:modified xsi:type="dcterms:W3CDTF">2024-06-18T07:05:01Z</dcterms:modified>
</cp:coreProperties>
</file>