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 Nicholas K" userId="f2bd8d44-4789-44a2-bd95-97610007f3a9" providerId="ADAL" clId="{2EDC8CCE-CEED-4600-BBEF-0D6984CEED18}"/>
    <pc:docChg chg="undo custSel modSld">
      <pc:chgData name="Fox Nicholas K" userId="f2bd8d44-4789-44a2-bd95-97610007f3a9" providerId="ADAL" clId="{2EDC8CCE-CEED-4600-BBEF-0D6984CEED18}" dt="2024-12-13T15:05:19.802" v="93" actId="20577"/>
      <pc:docMkLst>
        <pc:docMk/>
      </pc:docMkLst>
      <pc:sldChg chg="modSp mod">
        <pc:chgData name="Fox Nicholas K" userId="f2bd8d44-4789-44a2-bd95-97610007f3a9" providerId="ADAL" clId="{2EDC8CCE-CEED-4600-BBEF-0D6984CEED18}" dt="2024-12-13T15:05:19.802" v="93" actId="20577"/>
        <pc:sldMkLst>
          <pc:docMk/>
          <pc:sldMk cId="1870537843" sldId="256"/>
        </pc:sldMkLst>
        <pc:spChg chg="mod">
          <ac:chgData name="Fox Nicholas K" userId="f2bd8d44-4789-44a2-bd95-97610007f3a9" providerId="ADAL" clId="{2EDC8CCE-CEED-4600-BBEF-0D6984CEED18}" dt="2024-12-13T15:04:10.251" v="7" actId="1035"/>
          <ac:spMkLst>
            <pc:docMk/>
            <pc:sldMk cId="1870537843" sldId="256"/>
            <ac:spMk id="19" creationId="{612AD2FA-B072-97C8-130C-DBD99FA5AB51}"/>
          </ac:spMkLst>
        </pc:spChg>
        <pc:spChg chg="mod">
          <ac:chgData name="Fox Nicholas K" userId="f2bd8d44-4789-44a2-bd95-97610007f3a9" providerId="ADAL" clId="{2EDC8CCE-CEED-4600-BBEF-0D6984CEED18}" dt="2024-12-13T15:04:10.251" v="7" actId="1035"/>
          <ac:spMkLst>
            <pc:docMk/>
            <pc:sldMk cId="1870537843" sldId="256"/>
            <ac:spMk id="20" creationId="{0BD760A1-5892-C88C-FB04-549B49EA0692}"/>
          </ac:spMkLst>
        </pc:spChg>
        <pc:spChg chg="mod">
          <ac:chgData name="Fox Nicholas K" userId="f2bd8d44-4789-44a2-bd95-97610007f3a9" providerId="ADAL" clId="{2EDC8CCE-CEED-4600-BBEF-0D6984CEED18}" dt="2024-12-13T15:04:10.251" v="7" actId="1035"/>
          <ac:spMkLst>
            <pc:docMk/>
            <pc:sldMk cId="1870537843" sldId="256"/>
            <ac:spMk id="21" creationId="{B4FBC792-F6BD-EA9F-C5FB-162B85956720}"/>
          </ac:spMkLst>
        </pc:spChg>
        <pc:spChg chg="mod">
          <ac:chgData name="Fox Nicholas K" userId="f2bd8d44-4789-44a2-bd95-97610007f3a9" providerId="ADAL" clId="{2EDC8CCE-CEED-4600-BBEF-0D6984CEED18}" dt="2024-12-13T15:04:10.251" v="7" actId="1035"/>
          <ac:spMkLst>
            <pc:docMk/>
            <pc:sldMk cId="1870537843" sldId="256"/>
            <ac:spMk id="22" creationId="{D9C2E4A7-4E92-958A-9802-FCF1E8D39890}"/>
          </ac:spMkLst>
        </pc:spChg>
        <pc:spChg chg="mod">
          <ac:chgData name="Fox Nicholas K" userId="f2bd8d44-4789-44a2-bd95-97610007f3a9" providerId="ADAL" clId="{2EDC8CCE-CEED-4600-BBEF-0D6984CEED18}" dt="2024-12-13T15:04:34.577" v="32" actId="1036"/>
          <ac:spMkLst>
            <pc:docMk/>
            <pc:sldMk cId="1870537843" sldId="256"/>
            <ac:spMk id="23" creationId="{2D7B3DC3-5E64-C7C2-1EDE-8C7895531AAF}"/>
          </ac:spMkLst>
        </pc:spChg>
        <pc:spChg chg="mod">
          <ac:chgData name="Fox Nicholas K" userId="f2bd8d44-4789-44a2-bd95-97610007f3a9" providerId="ADAL" clId="{2EDC8CCE-CEED-4600-BBEF-0D6984CEED18}" dt="2024-12-13T15:04:31.378" v="26" actId="1036"/>
          <ac:spMkLst>
            <pc:docMk/>
            <pc:sldMk cId="1870537843" sldId="256"/>
            <ac:spMk id="24" creationId="{32511414-E396-8A0E-4BB3-979460BE9063}"/>
          </ac:spMkLst>
        </pc:spChg>
        <pc:spChg chg="mod">
          <ac:chgData name="Fox Nicholas K" userId="f2bd8d44-4789-44a2-bd95-97610007f3a9" providerId="ADAL" clId="{2EDC8CCE-CEED-4600-BBEF-0D6984CEED18}" dt="2024-12-13T15:04:36.458" v="38" actId="1038"/>
          <ac:spMkLst>
            <pc:docMk/>
            <pc:sldMk cId="1870537843" sldId="256"/>
            <ac:spMk id="25" creationId="{9A06B9D5-F30C-475E-7446-FB30A97A5CAD}"/>
          </ac:spMkLst>
        </pc:spChg>
        <pc:spChg chg="mod">
          <ac:chgData name="Fox Nicholas K" userId="f2bd8d44-4789-44a2-bd95-97610007f3a9" providerId="ADAL" clId="{2EDC8CCE-CEED-4600-BBEF-0D6984CEED18}" dt="2024-12-13T15:04:40.008" v="49" actId="1035"/>
          <ac:spMkLst>
            <pc:docMk/>
            <pc:sldMk cId="1870537843" sldId="256"/>
            <ac:spMk id="26" creationId="{EA4A6091-5DC7-0F6A-C9AB-5613FD9DADB7}"/>
          </ac:spMkLst>
        </pc:spChg>
        <pc:graphicFrameChg chg="mod modGraphic">
          <ac:chgData name="Fox Nicholas K" userId="f2bd8d44-4789-44a2-bd95-97610007f3a9" providerId="ADAL" clId="{2EDC8CCE-CEED-4600-BBEF-0D6984CEED18}" dt="2024-12-13T15:05:19.802" v="93" actId="20577"/>
          <ac:graphicFrameMkLst>
            <pc:docMk/>
            <pc:sldMk cId="1870537843" sldId="256"/>
            <ac:graphicFrameMk id="15" creationId="{0FAB229F-E5E9-56BF-3A84-B5DF3DBAE02E}"/>
          </ac:graphicFrameMkLst>
        </pc:graphicFrameChg>
      </pc:sldChg>
    </pc:docChg>
  </pc:docChgLst>
  <pc:docChgLst>
    <pc:chgData name="Fox Nicholas K" userId="f2bd8d44-4789-44a2-bd95-97610007f3a9" providerId="ADAL" clId="{C5B3BA31-1434-4C99-A317-2A5D2C1ABE50}"/>
    <pc:docChg chg="custSel modSld">
      <pc:chgData name="Fox Nicholas K" userId="f2bd8d44-4789-44a2-bd95-97610007f3a9" providerId="ADAL" clId="{C5B3BA31-1434-4C99-A317-2A5D2C1ABE50}" dt="2023-11-16T17:35:45.180" v="97" actId="313"/>
      <pc:docMkLst>
        <pc:docMk/>
      </pc:docMkLst>
      <pc:sldChg chg="modSp mod">
        <pc:chgData name="Fox Nicholas K" userId="f2bd8d44-4789-44a2-bd95-97610007f3a9" providerId="ADAL" clId="{C5B3BA31-1434-4C99-A317-2A5D2C1ABE50}" dt="2023-11-16T17:35:45.180" v="97" actId="313"/>
        <pc:sldMkLst>
          <pc:docMk/>
          <pc:sldMk cId="1870537843" sldId="256"/>
        </pc:sldMkLst>
        <pc:spChg chg="mod">
          <ac:chgData name="Fox Nicholas K" userId="f2bd8d44-4789-44a2-bd95-97610007f3a9" providerId="ADAL" clId="{C5B3BA31-1434-4C99-A317-2A5D2C1ABE50}" dt="2023-11-16T17:35:03.336" v="30" actId="1035"/>
          <ac:spMkLst>
            <pc:docMk/>
            <pc:sldMk cId="1870537843" sldId="256"/>
            <ac:spMk id="13" creationId="{F4870F89-1C23-0E05-7E55-092D08A35F99}"/>
          </ac:spMkLst>
        </pc:spChg>
        <pc:spChg chg="mod">
          <ac:chgData name="Fox Nicholas K" userId="f2bd8d44-4789-44a2-bd95-97610007f3a9" providerId="ADAL" clId="{C5B3BA31-1434-4C99-A317-2A5D2C1ABE50}" dt="2023-11-16T17:35:03.336" v="30" actId="1035"/>
          <ac:spMkLst>
            <pc:docMk/>
            <pc:sldMk cId="1870537843" sldId="256"/>
            <ac:spMk id="16" creationId="{2D0AF7CA-D1BA-0A70-A7EF-CD07030294C4}"/>
          </ac:spMkLst>
        </pc:spChg>
        <pc:spChg chg="mod">
          <ac:chgData name="Fox Nicholas K" userId="f2bd8d44-4789-44a2-bd95-97610007f3a9" providerId="ADAL" clId="{C5B3BA31-1434-4C99-A317-2A5D2C1ABE50}" dt="2023-11-16T17:35:03.336" v="30" actId="1035"/>
          <ac:spMkLst>
            <pc:docMk/>
            <pc:sldMk cId="1870537843" sldId="256"/>
            <ac:spMk id="17" creationId="{07970F5D-D4D9-475B-D041-6D1CD9B9C68C}"/>
          </ac:spMkLst>
        </pc:spChg>
        <pc:spChg chg="mod">
          <ac:chgData name="Fox Nicholas K" userId="f2bd8d44-4789-44a2-bd95-97610007f3a9" providerId="ADAL" clId="{C5B3BA31-1434-4C99-A317-2A5D2C1ABE50}" dt="2023-11-16T17:35:03.336" v="30" actId="1035"/>
          <ac:spMkLst>
            <pc:docMk/>
            <pc:sldMk cId="1870537843" sldId="256"/>
            <ac:spMk id="18" creationId="{945C6D15-F371-41AF-B969-2EA3D3A476A1}"/>
          </ac:spMkLst>
        </pc:spChg>
        <pc:graphicFrameChg chg="modGraphic">
          <ac:chgData name="Fox Nicholas K" userId="f2bd8d44-4789-44a2-bd95-97610007f3a9" providerId="ADAL" clId="{C5B3BA31-1434-4C99-A317-2A5D2C1ABE50}" dt="2023-11-16T17:35:45.180" v="97" actId="313"/>
          <ac:graphicFrameMkLst>
            <pc:docMk/>
            <pc:sldMk cId="1870537843" sldId="256"/>
            <ac:graphicFrameMk id="15" creationId="{0FAB229F-E5E9-56BF-3A84-B5DF3DBAE0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33E7-414B-262E-FDAC-7414072F3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FA28-E62A-1F12-37F8-ACFE6C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AADE-6D36-AEB8-F7E6-7D1798D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5D7D-0DAA-AC77-AFC4-5A3483F0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84FB-E731-ED19-9637-9BE773E5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D019-0FEE-F69A-2BA5-E31611CA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21124-D7DE-5C6D-E4E4-7CD0852D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4CBA-6414-0093-9CFA-CB74D9DC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2D169-7E5C-8FED-33DB-A2E80FF3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96C9-D6C6-E4D5-F8FC-B3CE8F6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9436-0EF1-BB56-D2D8-5EDF7F015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F20C-2B87-5371-43D6-7D4DF673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A95D-805B-9269-4680-FF0FC552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2681-42FE-1FC6-E6D3-C931DDC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B351-26A9-7DB7-3CE6-69F3DFD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AE1E-724D-8A31-238F-16849A00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E190-DC84-5A83-D5B3-CCA94BE0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9A72-629D-05C8-F96A-F5B71A0C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D2B8-CC25-7C68-CD25-DF0BDAD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E624-78C2-8B1A-8AE5-56310A6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FD4B-C1B9-8AB2-2988-5E2ED9FA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95FC-D0B8-CEB2-0250-6881FCC8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C022-9163-C3EA-AF82-41F062E2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D792-202A-99B8-4588-5D08C2CA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BC0E-795E-14D9-87FE-70E7D4F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C27-9140-D9E3-0DA4-CF652979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FA2B-8576-0BCA-06B0-8A2AAA24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FADCE-4275-D8D4-59DB-6D561DA78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0B99-D40F-9506-6648-62AF3E05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641B-D963-5907-02BB-31542F8C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3E58-7D9D-3CF6-F5AB-6123B0A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03D4-2AF6-96BC-B03A-74AC4B6F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44BC-C5BA-BFA5-97B7-A69B3EDD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FC39-3AE5-C976-8230-13C73E1B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99EFE-0347-7093-6037-C8E537EDB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5D65-CD8F-2C16-FF77-2B4C89830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845E-7359-593B-CF3F-65B851FF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615FF-25CA-4351-2B3B-DE104C96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77F5-8149-40D7-0FF2-E2E6BD19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5E60-1381-7A77-7B26-44622119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CF462-A65C-79FA-D342-4266328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4F81-D077-8372-C930-F86D546C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71D1-9115-59E6-5D49-0CAF791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080C7-0343-FF57-D18C-B61CCAEA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0CB6-6161-B47D-C3AC-86457E1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E2BE-B674-6B12-6D4C-627522C1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3A36-1CDC-62D0-8756-B12E5008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FD36-5251-4EDF-374C-5435F273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1B63-08B3-A0A8-4FC1-7375ED5A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68FD-447A-0A31-AF54-01926D4C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0B2F-9276-70B4-5A99-4A4693E7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BCEE-3E3F-7F21-4BCA-1F511004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CA71-B04B-0A4C-23C7-3BBA595A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C9C82-8840-B7FB-C210-1ACB8D69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36C0-B9EA-9F09-9166-113DC15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546D-4E7E-7699-7218-D621591D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381D-76C2-C478-5809-4D286FA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8035-3854-6283-F88E-637EA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ED94-7ED9-6602-7FDA-F6A17651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39FB-3D74-468D-35FB-E08BD0B1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2C40-31E6-1B7A-A08A-34193781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E85C-A48E-445C-AF35-C7416AEFF3CC}" type="datetimeFigureOut">
              <a:rPr lang="en-US" smtClean="0"/>
              <a:t>2024-12-13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07D7-1D42-5E18-5737-69DE5606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EC1B-08D9-6B18-64BF-213587516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4175-81ED-4F65-9D96-DF5E6F5C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FAB229F-E5E9-56BF-3A84-B5DF3DBA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647"/>
              </p:ext>
            </p:extLst>
          </p:nvPr>
        </p:nvGraphicFramePr>
        <p:xfrm>
          <a:off x="152400" y="152400"/>
          <a:ext cx="11734800" cy="66079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48254335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5549617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3889943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062822519"/>
                    </a:ext>
                  </a:extLst>
                </a:gridCol>
              </a:tblGrid>
              <a:tr h="1321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size &gt;&gt;&gt;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/>
                        <a:t>Pen width  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vvv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  <a:p>
                      <a:pPr algn="ctr"/>
                      <a:r>
                        <a:rPr lang="en-US" dirty="0"/>
                        <a:t>1.6” x 1”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  <a:p>
                      <a:pPr algn="ctr"/>
                      <a:r>
                        <a:rPr lang="en-US" dirty="0"/>
                        <a:t>2” x 1.25”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Grand</a:t>
                      </a:r>
                    </a:p>
                    <a:p>
                      <a:pPr algn="ctr"/>
                      <a:r>
                        <a:rPr lang="en-US" dirty="0"/>
                        <a:t>3” x 2”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3134190"/>
                  </a:ext>
                </a:extLst>
              </a:tr>
              <a:tr h="1321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fine</a:t>
                      </a:r>
                    </a:p>
                    <a:p>
                      <a:pPr algn="ctr"/>
                      <a:r>
                        <a:rPr lang="en-US" dirty="0"/>
                        <a:t>1pt / 0.3mm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8640879"/>
                  </a:ext>
                </a:extLst>
              </a:tr>
              <a:tr h="1321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</a:t>
                      </a:r>
                    </a:p>
                    <a:p>
                      <a:pPr algn="ctr"/>
                      <a:r>
                        <a:rPr lang="en-US" dirty="0"/>
                        <a:t>1.5pt / 0.5mm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8773294"/>
                  </a:ext>
                </a:extLst>
              </a:tr>
              <a:tr h="1321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2pt / 0.7mm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7410568"/>
                  </a:ext>
                </a:extLst>
              </a:tr>
              <a:tr h="1321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Bold</a:t>
                      </a:r>
                    </a:p>
                    <a:p>
                      <a:pPr algn="ctr"/>
                      <a:r>
                        <a:rPr lang="en-US" dirty="0"/>
                        <a:t>3pt / 1.1mm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4665502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870F89-1C23-0E05-7E55-092D08A35F99}"/>
              </a:ext>
            </a:extLst>
          </p:cNvPr>
          <p:cNvSpPr>
            <a:spLocks noChangeAspect="1"/>
          </p:cNvSpPr>
          <p:nvPr/>
        </p:nvSpPr>
        <p:spPr>
          <a:xfrm>
            <a:off x="2667000" y="2988264"/>
            <a:ext cx="1471306" cy="914400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D0AF7CA-D1BA-0A70-A7EF-CD07030294C4}"/>
              </a:ext>
            </a:extLst>
          </p:cNvPr>
          <p:cNvSpPr>
            <a:spLocks noChangeAspect="1"/>
          </p:cNvSpPr>
          <p:nvPr/>
        </p:nvSpPr>
        <p:spPr>
          <a:xfrm>
            <a:off x="2667000" y="1676400"/>
            <a:ext cx="1471306" cy="914400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970F5D-D4D9-475B-D041-6D1CD9B9C68C}"/>
              </a:ext>
            </a:extLst>
          </p:cNvPr>
          <p:cNvSpPr>
            <a:spLocks noChangeAspect="1"/>
          </p:cNvSpPr>
          <p:nvPr/>
        </p:nvSpPr>
        <p:spPr>
          <a:xfrm>
            <a:off x="2667000" y="4300128"/>
            <a:ext cx="1471306" cy="914400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25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C6D15-F371-41AF-B969-2EA3D3A476A1}"/>
              </a:ext>
            </a:extLst>
          </p:cNvPr>
          <p:cNvSpPr>
            <a:spLocks noChangeAspect="1"/>
          </p:cNvSpPr>
          <p:nvPr/>
        </p:nvSpPr>
        <p:spPr>
          <a:xfrm>
            <a:off x="2667000" y="5611991"/>
            <a:ext cx="1471306" cy="914400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2AD2FA-B072-97C8-130C-DBD99FA5AB51}"/>
              </a:ext>
            </a:extLst>
          </p:cNvPr>
          <p:cNvSpPr>
            <a:spLocks noChangeAspect="1"/>
          </p:cNvSpPr>
          <p:nvPr/>
        </p:nvSpPr>
        <p:spPr>
          <a:xfrm>
            <a:off x="5105400" y="2835864"/>
            <a:ext cx="1828800" cy="1136579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BD760A1-5892-C88C-FB04-549B49EA0692}"/>
              </a:ext>
            </a:extLst>
          </p:cNvPr>
          <p:cNvSpPr>
            <a:spLocks noChangeAspect="1"/>
          </p:cNvSpPr>
          <p:nvPr/>
        </p:nvSpPr>
        <p:spPr>
          <a:xfrm>
            <a:off x="5105400" y="1524000"/>
            <a:ext cx="1828800" cy="1136579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FBC792-F6BD-EA9F-C5FB-162B85956720}"/>
              </a:ext>
            </a:extLst>
          </p:cNvPr>
          <p:cNvSpPr>
            <a:spLocks noChangeAspect="1"/>
          </p:cNvSpPr>
          <p:nvPr/>
        </p:nvSpPr>
        <p:spPr>
          <a:xfrm>
            <a:off x="5105400" y="4147728"/>
            <a:ext cx="1828800" cy="1136579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25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C2E4A7-4E92-958A-9802-FCF1E8D39890}"/>
              </a:ext>
            </a:extLst>
          </p:cNvPr>
          <p:cNvSpPr>
            <a:spLocks noChangeAspect="1"/>
          </p:cNvSpPr>
          <p:nvPr/>
        </p:nvSpPr>
        <p:spPr>
          <a:xfrm>
            <a:off x="5105400" y="5459591"/>
            <a:ext cx="1828800" cy="1136579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7B3DC3-5E64-C7C2-1EDE-8C7895531AAF}"/>
              </a:ext>
            </a:extLst>
          </p:cNvPr>
          <p:cNvSpPr>
            <a:spLocks noChangeAspect="1"/>
          </p:cNvSpPr>
          <p:nvPr/>
        </p:nvSpPr>
        <p:spPr>
          <a:xfrm>
            <a:off x="8153400" y="2714733"/>
            <a:ext cx="2743200" cy="1704867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511414-E396-8A0E-4BB3-979460BE9063}"/>
              </a:ext>
            </a:extLst>
          </p:cNvPr>
          <p:cNvSpPr>
            <a:spLocks noChangeAspect="1"/>
          </p:cNvSpPr>
          <p:nvPr/>
        </p:nvSpPr>
        <p:spPr>
          <a:xfrm>
            <a:off x="8382000" y="1419333"/>
            <a:ext cx="2743200" cy="1704867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6B9D5-F30C-475E-7446-FB30A97A5CAD}"/>
              </a:ext>
            </a:extLst>
          </p:cNvPr>
          <p:cNvSpPr>
            <a:spLocks noChangeAspect="1"/>
          </p:cNvSpPr>
          <p:nvPr/>
        </p:nvSpPr>
        <p:spPr>
          <a:xfrm>
            <a:off x="8839200" y="3841270"/>
            <a:ext cx="2743200" cy="1704867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25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4A6091-5DC7-0F6A-C9AB-5613FD9DADB7}"/>
              </a:ext>
            </a:extLst>
          </p:cNvPr>
          <p:cNvSpPr>
            <a:spLocks noChangeAspect="1"/>
          </p:cNvSpPr>
          <p:nvPr/>
        </p:nvSpPr>
        <p:spPr>
          <a:xfrm>
            <a:off x="7924800" y="5105400"/>
            <a:ext cx="2743200" cy="1704867"/>
          </a:xfrm>
          <a:custGeom>
            <a:avLst/>
            <a:gdLst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8097 w 2248369"/>
              <a:gd name="connsiteY2" fmla="*/ 694590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22897 w 2248369"/>
              <a:gd name="connsiteY3" fmla="*/ 339784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53854 w 2248369"/>
              <a:gd name="connsiteY3" fmla="*/ 325497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1948 w 2248369"/>
              <a:gd name="connsiteY3" fmla="*/ 337403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8597 w 2248369"/>
              <a:gd name="connsiteY4" fmla="*/ 699353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37184 w 2248369"/>
              <a:gd name="connsiteY6" fmla="*/ 616009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756247 w 2248369"/>
              <a:gd name="connsiteY7" fmla="*/ 544572 h 1282064"/>
              <a:gd name="connsiteX8" fmla="*/ 813397 w 2248369"/>
              <a:gd name="connsiteY8" fmla="*/ 546953 h 1282064"/>
              <a:gd name="connsiteX9" fmla="*/ 775297 w 2248369"/>
              <a:gd name="connsiteY9" fmla="*/ 616009 h 1282064"/>
              <a:gd name="connsiteX10" fmla="*/ 839590 w 2248369"/>
              <a:gd name="connsiteY10" fmla="*/ 601722 h 1282064"/>
              <a:gd name="connsiteX11" fmla="*/ 1189634 w 2248369"/>
              <a:gd name="connsiteY11" fmla="*/ 223103 h 1282064"/>
              <a:gd name="connsiteX12" fmla="*/ 1142009 w 2248369"/>
              <a:gd name="connsiteY12" fmla="*/ 246915 h 1282064"/>
              <a:gd name="connsiteX13" fmla="*/ 932459 w 2248369"/>
              <a:gd name="connsiteY13" fmla="*/ 635059 h 1282064"/>
              <a:gd name="connsiteX14" fmla="*/ 941984 w 2248369"/>
              <a:gd name="connsiteY14" fmla="*/ 577909 h 1282064"/>
              <a:gd name="connsiteX15" fmla="*/ 1308697 w 2248369"/>
              <a:gd name="connsiteY15" fmla="*/ 273109 h 1282064"/>
              <a:gd name="connsiteX16" fmla="*/ 1239640 w 2248369"/>
              <a:gd name="connsiteY16" fmla="*/ 446940 h 1282064"/>
              <a:gd name="connsiteX17" fmla="*/ 1003897 w 2248369"/>
              <a:gd name="connsiteY17" fmla="*/ 601722 h 1282064"/>
              <a:gd name="connsiteX18" fmla="*/ 1041997 w 2248369"/>
              <a:gd name="connsiteY18" fmla="*/ 556478 h 1282064"/>
              <a:gd name="connsiteX19" fmla="*/ 1120578 w 2248369"/>
              <a:gd name="connsiteY19" fmla="*/ 592197 h 1282064"/>
              <a:gd name="connsiteX20" fmla="*/ 1280122 w 2248369"/>
              <a:gd name="connsiteY20" fmla="*/ 475515 h 1282064"/>
              <a:gd name="connsiteX21" fmla="*/ 1270597 w 2248369"/>
              <a:gd name="connsiteY21" fmla="*/ 465990 h 1282064"/>
              <a:gd name="connsiteX22" fmla="*/ 1232497 w 2248369"/>
              <a:gd name="connsiteY22" fmla="*/ 549334 h 1282064"/>
              <a:gd name="connsiteX23" fmla="*/ 1282503 w 2248369"/>
              <a:gd name="connsiteY23" fmla="*/ 544572 h 1282064"/>
              <a:gd name="connsiteX24" fmla="*/ 1232497 w 2248369"/>
              <a:gd name="connsiteY24" fmla="*/ 575528 h 1282064"/>
              <a:gd name="connsiteX25" fmla="*/ 1661122 w 2248369"/>
              <a:gd name="connsiteY25" fmla="*/ 63559 h 1282064"/>
              <a:gd name="connsiteX26" fmla="*/ 1606353 w 2248369"/>
              <a:gd name="connsiteY26" fmla="*/ 73084 h 1282064"/>
              <a:gd name="connsiteX27" fmla="*/ 1351559 w 2248369"/>
              <a:gd name="connsiteY27" fmla="*/ 654109 h 1282064"/>
              <a:gd name="connsiteX28" fmla="*/ 1789709 w 2248369"/>
              <a:gd name="connsiteY28" fmla="*/ 254059 h 1282064"/>
              <a:gd name="connsiteX29" fmla="*/ 1730178 w 2248369"/>
              <a:gd name="connsiteY29" fmla="*/ 244534 h 1282064"/>
              <a:gd name="connsiteX30" fmla="*/ 1256309 w 2248369"/>
              <a:gd name="connsiteY30" fmla="*/ 1097022 h 1282064"/>
              <a:gd name="connsiteX31" fmla="*/ 1399184 w 2248369"/>
              <a:gd name="connsiteY31" fmla="*/ 1266090 h 1282064"/>
              <a:gd name="connsiteX32" fmla="*/ 1458715 w 2248369"/>
              <a:gd name="connsiteY32" fmla="*/ 835084 h 1282064"/>
              <a:gd name="connsiteX33" fmla="*/ 1053903 w 2248369"/>
              <a:gd name="connsiteY33" fmla="*/ 661253 h 1282064"/>
              <a:gd name="connsiteX34" fmla="*/ 96640 w 2248369"/>
              <a:gd name="connsiteY34" fmla="*/ 1056540 h 1282064"/>
              <a:gd name="connsiteX35" fmla="*/ 141884 w 2248369"/>
              <a:gd name="connsiteY35" fmla="*/ 1118453 h 1282064"/>
              <a:gd name="connsiteX36" fmla="*/ 1061047 w 2248369"/>
              <a:gd name="connsiteY36" fmla="*/ 701734 h 1282064"/>
              <a:gd name="connsiteX37" fmla="*/ 2058790 w 2248369"/>
              <a:gd name="connsiteY37" fmla="*/ 608865 h 1282064"/>
              <a:gd name="connsiteX38" fmla="*/ 2246909 w 2248369"/>
              <a:gd name="connsiteY38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75297 w 2248369"/>
              <a:gd name="connsiteY8" fmla="*/ 616009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3397 w 2248369"/>
              <a:gd name="connsiteY7" fmla="*/ 546953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1016 w 2248369"/>
              <a:gd name="connsiteY7" fmla="*/ 535047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61010 w 2248369"/>
              <a:gd name="connsiteY8" fmla="*/ 613627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730054 w 2248369"/>
              <a:gd name="connsiteY8" fmla="*/ 592196 h 1282064"/>
              <a:gd name="connsiteX9" fmla="*/ 839590 w 2248369"/>
              <a:gd name="connsiteY9" fmla="*/ 601722 h 1282064"/>
              <a:gd name="connsiteX10" fmla="*/ 1189634 w 2248369"/>
              <a:gd name="connsiteY10" fmla="*/ 223103 h 1282064"/>
              <a:gd name="connsiteX11" fmla="*/ 1142009 w 2248369"/>
              <a:gd name="connsiteY11" fmla="*/ 246915 h 1282064"/>
              <a:gd name="connsiteX12" fmla="*/ 932459 w 2248369"/>
              <a:gd name="connsiteY12" fmla="*/ 635059 h 1282064"/>
              <a:gd name="connsiteX13" fmla="*/ 941984 w 2248369"/>
              <a:gd name="connsiteY13" fmla="*/ 577909 h 1282064"/>
              <a:gd name="connsiteX14" fmla="*/ 1308697 w 2248369"/>
              <a:gd name="connsiteY14" fmla="*/ 273109 h 1282064"/>
              <a:gd name="connsiteX15" fmla="*/ 1239640 w 2248369"/>
              <a:gd name="connsiteY15" fmla="*/ 446940 h 1282064"/>
              <a:gd name="connsiteX16" fmla="*/ 1003897 w 2248369"/>
              <a:gd name="connsiteY16" fmla="*/ 601722 h 1282064"/>
              <a:gd name="connsiteX17" fmla="*/ 1041997 w 2248369"/>
              <a:gd name="connsiteY17" fmla="*/ 556478 h 1282064"/>
              <a:gd name="connsiteX18" fmla="*/ 1120578 w 2248369"/>
              <a:gd name="connsiteY18" fmla="*/ 592197 h 1282064"/>
              <a:gd name="connsiteX19" fmla="*/ 1280122 w 2248369"/>
              <a:gd name="connsiteY19" fmla="*/ 475515 h 1282064"/>
              <a:gd name="connsiteX20" fmla="*/ 1270597 w 2248369"/>
              <a:gd name="connsiteY20" fmla="*/ 465990 h 1282064"/>
              <a:gd name="connsiteX21" fmla="*/ 1232497 w 2248369"/>
              <a:gd name="connsiteY21" fmla="*/ 549334 h 1282064"/>
              <a:gd name="connsiteX22" fmla="*/ 1282503 w 2248369"/>
              <a:gd name="connsiteY22" fmla="*/ 544572 h 1282064"/>
              <a:gd name="connsiteX23" fmla="*/ 1232497 w 2248369"/>
              <a:gd name="connsiteY23" fmla="*/ 575528 h 1282064"/>
              <a:gd name="connsiteX24" fmla="*/ 1661122 w 2248369"/>
              <a:gd name="connsiteY24" fmla="*/ 63559 h 1282064"/>
              <a:gd name="connsiteX25" fmla="*/ 1606353 w 2248369"/>
              <a:gd name="connsiteY25" fmla="*/ 73084 h 1282064"/>
              <a:gd name="connsiteX26" fmla="*/ 1351559 w 2248369"/>
              <a:gd name="connsiteY26" fmla="*/ 654109 h 1282064"/>
              <a:gd name="connsiteX27" fmla="*/ 1789709 w 2248369"/>
              <a:gd name="connsiteY27" fmla="*/ 254059 h 1282064"/>
              <a:gd name="connsiteX28" fmla="*/ 1730178 w 2248369"/>
              <a:gd name="connsiteY28" fmla="*/ 244534 h 1282064"/>
              <a:gd name="connsiteX29" fmla="*/ 1256309 w 2248369"/>
              <a:gd name="connsiteY29" fmla="*/ 1097022 h 1282064"/>
              <a:gd name="connsiteX30" fmla="*/ 1399184 w 2248369"/>
              <a:gd name="connsiteY30" fmla="*/ 1266090 h 1282064"/>
              <a:gd name="connsiteX31" fmla="*/ 1458715 w 2248369"/>
              <a:gd name="connsiteY31" fmla="*/ 835084 h 1282064"/>
              <a:gd name="connsiteX32" fmla="*/ 1053903 w 2248369"/>
              <a:gd name="connsiteY32" fmla="*/ 661253 h 1282064"/>
              <a:gd name="connsiteX33" fmla="*/ 96640 w 2248369"/>
              <a:gd name="connsiteY33" fmla="*/ 1056540 h 1282064"/>
              <a:gd name="connsiteX34" fmla="*/ 141884 w 2248369"/>
              <a:gd name="connsiteY34" fmla="*/ 1118453 h 1282064"/>
              <a:gd name="connsiteX35" fmla="*/ 1061047 w 2248369"/>
              <a:gd name="connsiteY35" fmla="*/ 701734 h 1282064"/>
              <a:gd name="connsiteX36" fmla="*/ 2058790 w 2248369"/>
              <a:gd name="connsiteY36" fmla="*/ 608865 h 1282064"/>
              <a:gd name="connsiteX37" fmla="*/ 2246909 w 2248369"/>
              <a:gd name="connsiteY37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839590 w 2248369"/>
              <a:gd name="connsiteY8" fmla="*/ 601722 h 1282064"/>
              <a:gd name="connsiteX9" fmla="*/ 1189634 w 2248369"/>
              <a:gd name="connsiteY9" fmla="*/ 223103 h 1282064"/>
              <a:gd name="connsiteX10" fmla="*/ 1142009 w 2248369"/>
              <a:gd name="connsiteY10" fmla="*/ 246915 h 1282064"/>
              <a:gd name="connsiteX11" fmla="*/ 932459 w 2248369"/>
              <a:gd name="connsiteY11" fmla="*/ 635059 h 1282064"/>
              <a:gd name="connsiteX12" fmla="*/ 941984 w 2248369"/>
              <a:gd name="connsiteY12" fmla="*/ 577909 h 1282064"/>
              <a:gd name="connsiteX13" fmla="*/ 1308697 w 2248369"/>
              <a:gd name="connsiteY13" fmla="*/ 273109 h 1282064"/>
              <a:gd name="connsiteX14" fmla="*/ 1239640 w 2248369"/>
              <a:gd name="connsiteY14" fmla="*/ 446940 h 1282064"/>
              <a:gd name="connsiteX15" fmla="*/ 1003897 w 2248369"/>
              <a:gd name="connsiteY15" fmla="*/ 601722 h 1282064"/>
              <a:gd name="connsiteX16" fmla="*/ 1041997 w 2248369"/>
              <a:gd name="connsiteY16" fmla="*/ 556478 h 1282064"/>
              <a:gd name="connsiteX17" fmla="*/ 1120578 w 2248369"/>
              <a:gd name="connsiteY17" fmla="*/ 592197 h 1282064"/>
              <a:gd name="connsiteX18" fmla="*/ 1280122 w 2248369"/>
              <a:gd name="connsiteY18" fmla="*/ 475515 h 1282064"/>
              <a:gd name="connsiteX19" fmla="*/ 1270597 w 2248369"/>
              <a:gd name="connsiteY19" fmla="*/ 465990 h 1282064"/>
              <a:gd name="connsiteX20" fmla="*/ 1232497 w 2248369"/>
              <a:gd name="connsiteY20" fmla="*/ 549334 h 1282064"/>
              <a:gd name="connsiteX21" fmla="*/ 1282503 w 2248369"/>
              <a:gd name="connsiteY21" fmla="*/ 544572 h 1282064"/>
              <a:gd name="connsiteX22" fmla="*/ 1232497 w 2248369"/>
              <a:gd name="connsiteY22" fmla="*/ 575528 h 1282064"/>
              <a:gd name="connsiteX23" fmla="*/ 1661122 w 2248369"/>
              <a:gd name="connsiteY23" fmla="*/ 63559 h 1282064"/>
              <a:gd name="connsiteX24" fmla="*/ 1606353 w 2248369"/>
              <a:gd name="connsiteY24" fmla="*/ 73084 h 1282064"/>
              <a:gd name="connsiteX25" fmla="*/ 1351559 w 2248369"/>
              <a:gd name="connsiteY25" fmla="*/ 654109 h 1282064"/>
              <a:gd name="connsiteX26" fmla="*/ 1789709 w 2248369"/>
              <a:gd name="connsiteY26" fmla="*/ 254059 h 1282064"/>
              <a:gd name="connsiteX27" fmla="*/ 1730178 w 2248369"/>
              <a:gd name="connsiteY27" fmla="*/ 244534 h 1282064"/>
              <a:gd name="connsiteX28" fmla="*/ 1256309 w 2248369"/>
              <a:gd name="connsiteY28" fmla="*/ 1097022 h 1282064"/>
              <a:gd name="connsiteX29" fmla="*/ 1399184 w 2248369"/>
              <a:gd name="connsiteY29" fmla="*/ 1266090 h 1282064"/>
              <a:gd name="connsiteX30" fmla="*/ 1458715 w 2248369"/>
              <a:gd name="connsiteY30" fmla="*/ 835084 h 1282064"/>
              <a:gd name="connsiteX31" fmla="*/ 1053903 w 2248369"/>
              <a:gd name="connsiteY31" fmla="*/ 661253 h 1282064"/>
              <a:gd name="connsiteX32" fmla="*/ 96640 w 2248369"/>
              <a:gd name="connsiteY32" fmla="*/ 1056540 h 1282064"/>
              <a:gd name="connsiteX33" fmla="*/ 141884 w 2248369"/>
              <a:gd name="connsiteY33" fmla="*/ 1118453 h 1282064"/>
              <a:gd name="connsiteX34" fmla="*/ 1061047 w 2248369"/>
              <a:gd name="connsiteY34" fmla="*/ 701734 h 1282064"/>
              <a:gd name="connsiteX35" fmla="*/ 2058790 w 2248369"/>
              <a:gd name="connsiteY35" fmla="*/ 608865 h 1282064"/>
              <a:gd name="connsiteX36" fmla="*/ 2246909 w 2248369"/>
              <a:gd name="connsiteY36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82064"/>
              <a:gd name="connsiteX1" fmla="*/ 449065 w 2248369"/>
              <a:gd name="connsiteY1" fmla="*/ 415984 h 1282064"/>
              <a:gd name="connsiteX2" fmla="*/ 310954 w 2248369"/>
              <a:gd name="connsiteY2" fmla="*/ 701734 h 1282064"/>
              <a:gd name="connsiteX3" fmla="*/ 646710 w 2248369"/>
              <a:gd name="connsiteY3" fmla="*/ 335022 h 1282064"/>
              <a:gd name="connsiteX4" fmla="*/ 503835 w 2248369"/>
              <a:gd name="connsiteY4" fmla="*/ 704116 h 1282064"/>
              <a:gd name="connsiteX5" fmla="*/ 701478 w 2248369"/>
              <a:gd name="connsiteY5" fmla="*/ 520759 h 1282064"/>
              <a:gd name="connsiteX6" fmla="*/ 649091 w 2248369"/>
              <a:gd name="connsiteY6" fmla="*/ 632678 h 1282064"/>
              <a:gd name="connsiteX7" fmla="*/ 818160 w 2248369"/>
              <a:gd name="connsiteY7" fmla="*/ 539810 h 1282064"/>
              <a:gd name="connsiteX8" fmla="*/ 1189634 w 2248369"/>
              <a:gd name="connsiteY8" fmla="*/ 223103 h 1282064"/>
              <a:gd name="connsiteX9" fmla="*/ 1142009 w 2248369"/>
              <a:gd name="connsiteY9" fmla="*/ 246915 h 1282064"/>
              <a:gd name="connsiteX10" fmla="*/ 932459 w 2248369"/>
              <a:gd name="connsiteY10" fmla="*/ 635059 h 1282064"/>
              <a:gd name="connsiteX11" fmla="*/ 941984 w 2248369"/>
              <a:gd name="connsiteY11" fmla="*/ 577909 h 1282064"/>
              <a:gd name="connsiteX12" fmla="*/ 1308697 w 2248369"/>
              <a:gd name="connsiteY12" fmla="*/ 273109 h 1282064"/>
              <a:gd name="connsiteX13" fmla="*/ 1239640 w 2248369"/>
              <a:gd name="connsiteY13" fmla="*/ 446940 h 1282064"/>
              <a:gd name="connsiteX14" fmla="*/ 1003897 w 2248369"/>
              <a:gd name="connsiteY14" fmla="*/ 601722 h 1282064"/>
              <a:gd name="connsiteX15" fmla="*/ 1041997 w 2248369"/>
              <a:gd name="connsiteY15" fmla="*/ 556478 h 1282064"/>
              <a:gd name="connsiteX16" fmla="*/ 1120578 w 2248369"/>
              <a:gd name="connsiteY16" fmla="*/ 592197 h 1282064"/>
              <a:gd name="connsiteX17" fmla="*/ 1280122 w 2248369"/>
              <a:gd name="connsiteY17" fmla="*/ 475515 h 1282064"/>
              <a:gd name="connsiteX18" fmla="*/ 1270597 w 2248369"/>
              <a:gd name="connsiteY18" fmla="*/ 465990 h 1282064"/>
              <a:gd name="connsiteX19" fmla="*/ 1232497 w 2248369"/>
              <a:gd name="connsiteY19" fmla="*/ 549334 h 1282064"/>
              <a:gd name="connsiteX20" fmla="*/ 1282503 w 2248369"/>
              <a:gd name="connsiteY20" fmla="*/ 544572 h 1282064"/>
              <a:gd name="connsiteX21" fmla="*/ 1232497 w 2248369"/>
              <a:gd name="connsiteY21" fmla="*/ 575528 h 1282064"/>
              <a:gd name="connsiteX22" fmla="*/ 1661122 w 2248369"/>
              <a:gd name="connsiteY22" fmla="*/ 63559 h 1282064"/>
              <a:gd name="connsiteX23" fmla="*/ 1606353 w 2248369"/>
              <a:gd name="connsiteY23" fmla="*/ 73084 h 1282064"/>
              <a:gd name="connsiteX24" fmla="*/ 1351559 w 2248369"/>
              <a:gd name="connsiteY24" fmla="*/ 654109 h 1282064"/>
              <a:gd name="connsiteX25" fmla="*/ 1789709 w 2248369"/>
              <a:gd name="connsiteY25" fmla="*/ 254059 h 1282064"/>
              <a:gd name="connsiteX26" fmla="*/ 1730178 w 2248369"/>
              <a:gd name="connsiteY26" fmla="*/ 244534 h 1282064"/>
              <a:gd name="connsiteX27" fmla="*/ 1256309 w 2248369"/>
              <a:gd name="connsiteY27" fmla="*/ 1097022 h 1282064"/>
              <a:gd name="connsiteX28" fmla="*/ 1399184 w 2248369"/>
              <a:gd name="connsiteY28" fmla="*/ 1266090 h 1282064"/>
              <a:gd name="connsiteX29" fmla="*/ 1458715 w 2248369"/>
              <a:gd name="connsiteY29" fmla="*/ 835084 h 1282064"/>
              <a:gd name="connsiteX30" fmla="*/ 1053903 w 2248369"/>
              <a:gd name="connsiteY30" fmla="*/ 661253 h 1282064"/>
              <a:gd name="connsiteX31" fmla="*/ 96640 w 2248369"/>
              <a:gd name="connsiteY31" fmla="*/ 1056540 h 1282064"/>
              <a:gd name="connsiteX32" fmla="*/ 141884 w 2248369"/>
              <a:gd name="connsiteY32" fmla="*/ 1118453 h 1282064"/>
              <a:gd name="connsiteX33" fmla="*/ 1061047 w 2248369"/>
              <a:gd name="connsiteY33" fmla="*/ 701734 h 1282064"/>
              <a:gd name="connsiteX34" fmla="*/ 2058790 w 2248369"/>
              <a:gd name="connsiteY34" fmla="*/ 608865 h 1282064"/>
              <a:gd name="connsiteX35" fmla="*/ 2246909 w 2248369"/>
              <a:gd name="connsiteY35" fmla="*/ 761265 h 1282064"/>
              <a:gd name="connsiteX0" fmla="*/ 237134 w 2248369"/>
              <a:gd name="connsiteY0" fmla="*/ 596959 h 1279115"/>
              <a:gd name="connsiteX1" fmla="*/ 449065 w 2248369"/>
              <a:gd name="connsiteY1" fmla="*/ 415984 h 1279115"/>
              <a:gd name="connsiteX2" fmla="*/ 310954 w 2248369"/>
              <a:gd name="connsiteY2" fmla="*/ 701734 h 1279115"/>
              <a:gd name="connsiteX3" fmla="*/ 646710 w 2248369"/>
              <a:gd name="connsiteY3" fmla="*/ 335022 h 1279115"/>
              <a:gd name="connsiteX4" fmla="*/ 503835 w 2248369"/>
              <a:gd name="connsiteY4" fmla="*/ 704116 h 1279115"/>
              <a:gd name="connsiteX5" fmla="*/ 701478 w 2248369"/>
              <a:gd name="connsiteY5" fmla="*/ 520759 h 1279115"/>
              <a:gd name="connsiteX6" fmla="*/ 649091 w 2248369"/>
              <a:gd name="connsiteY6" fmla="*/ 632678 h 1279115"/>
              <a:gd name="connsiteX7" fmla="*/ 818160 w 2248369"/>
              <a:gd name="connsiteY7" fmla="*/ 539810 h 1279115"/>
              <a:gd name="connsiteX8" fmla="*/ 1189634 w 2248369"/>
              <a:gd name="connsiteY8" fmla="*/ 223103 h 1279115"/>
              <a:gd name="connsiteX9" fmla="*/ 1142009 w 2248369"/>
              <a:gd name="connsiteY9" fmla="*/ 246915 h 1279115"/>
              <a:gd name="connsiteX10" fmla="*/ 932459 w 2248369"/>
              <a:gd name="connsiteY10" fmla="*/ 635059 h 1279115"/>
              <a:gd name="connsiteX11" fmla="*/ 941984 w 2248369"/>
              <a:gd name="connsiteY11" fmla="*/ 577909 h 1279115"/>
              <a:gd name="connsiteX12" fmla="*/ 1308697 w 2248369"/>
              <a:gd name="connsiteY12" fmla="*/ 273109 h 1279115"/>
              <a:gd name="connsiteX13" fmla="*/ 1239640 w 2248369"/>
              <a:gd name="connsiteY13" fmla="*/ 446940 h 1279115"/>
              <a:gd name="connsiteX14" fmla="*/ 1003897 w 2248369"/>
              <a:gd name="connsiteY14" fmla="*/ 601722 h 1279115"/>
              <a:gd name="connsiteX15" fmla="*/ 1041997 w 2248369"/>
              <a:gd name="connsiteY15" fmla="*/ 556478 h 1279115"/>
              <a:gd name="connsiteX16" fmla="*/ 1120578 w 2248369"/>
              <a:gd name="connsiteY16" fmla="*/ 592197 h 1279115"/>
              <a:gd name="connsiteX17" fmla="*/ 1280122 w 2248369"/>
              <a:gd name="connsiteY17" fmla="*/ 475515 h 1279115"/>
              <a:gd name="connsiteX18" fmla="*/ 1270597 w 2248369"/>
              <a:gd name="connsiteY18" fmla="*/ 465990 h 1279115"/>
              <a:gd name="connsiteX19" fmla="*/ 1232497 w 2248369"/>
              <a:gd name="connsiteY19" fmla="*/ 549334 h 1279115"/>
              <a:gd name="connsiteX20" fmla="*/ 1282503 w 2248369"/>
              <a:gd name="connsiteY20" fmla="*/ 544572 h 1279115"/>
              <a:gd name="connsiteX21" fmla="*/ 1232497 w 2248369"/>
              <a:gd name="connsiteY21" fmla="*/ 575528 h 1279115"/>
              <a:gd name="connsiteX22" fmla="*/ 1661122 w 2248369"/>
              <a:gd name="connsiteY22" fmla="*/ 63559 h 1279115"/>
              <a:gd name="connsiteX23" fmla="*/ 1606353 w 2248369"/>
              <a:gd name="connsiteY23" fmla="*/ 73084 h 1279115"/>
              <a:gd name="connsiteX24" fmla="*/ 1351559 w 2248369"/>
              <a:gd name="connsiteY24" fmla="*/ 654109 h 1279115"/>
              <a:gd name="connsiteX25" fmla="*/ 1789709 w 2248369"/>
              <a:gd name="connsiteY25" fmla="*/ 254059 h 1279115"/>
              <a:gd name="connsiteX26" fmla="*/ 1730178 w 2248369"/>
              <a:gd name="connsiteY26" fmla="*/ 244534 h 1279115"/>
              <a:gd name="connsiteX27" fmla="*/ 1256309 w 2248369"/>
              <a:gd name="connsiteY27" fmla="*/ 1097022 h 1279115"/>
              <a:gd name="connsiteX28" fmla="*/ 1399184 w 2248369"/>
              <a:gd name="connsiteY28" fmla="*/ 1266090 h 1279115"/>
              <a:gd name="connsiteX29" fmla="*/ 1458715 w 2248369"/>
              <a:gd name="connsiteY29" fmla="*/ 835084 h 1279115"/>
              <a:gd name="connsiteX30" fmla="*/ 1053903 w 2248369"/>
              <a:gd name="connsiteY30" fmla="*/ 661253 h 1279115"/>
              <a:gd name="connsiteX31" fmla="*/ 96640 w 2248369"/>
              <a:gd name="connsiteY31" fmla="*/ 1056540 h 1279115"/>
              <a:gd name="connsiteX32" fmla="*/ 141884 w 2248369"/>
              <a:gd name="connsiteY32" fmla="*/ 1118453 h 1279115"/>
              <a:gd name="connsiteX33" fmla="*/ 1061047 w 2248369"/>
              <a:gd name="connsiteY33" fmla="*/ 701734 h 1279115"/>
              <a:gd name="connsiteX34" fmla="*/ 2058790 w 2248369"/>
              <a:gd name="connsiteY34" fmla="*/ 608865 h 1279115"/>
              <a:gd name="connsiteX35" fmla="*/ 2246909 w 2248369"/>
              <a:gd name="connsiteY35" fmla="*/ 761265 h 1279115"/>
              <a:gd name="connsiteX0" fmla="*/ 237134 w 2248369"/>
              <a:gd name="connsiteY0" fmla="*/ 596959 h 1279412"/>
              <a:gd name="connsiteX1" fmla="*/ 449065 w 2248369"/>
              <a:gd name="connsiteY1" fmla="*/ 415984 h 1279412"/>
              <a:gd name="connsiteX2" fmla="*/ 310954 w 2248369"/>
              <a:gd name="connsiteY2" fmla="*/ 701734 h 1279412"/>
              <a:gd name="connsiteX3" fmla="*/ 646710 w 2248369"/>
              <a:gd name="connsiteY3" fmla="*/ 335022 h 1279412"/>
              <a:gd name="connsiteX4" fmla="*/ 503835 w 2248369"/>
              <a:gd name="connsiteY4" fmla="*/ 704116 h 1279412"/>
              <a:gd name="connsiteX5" fmla="*/ 701478 w 2248369"/>
              <a:gd name="connsiteY5" fmla="*/ 520759 h 1279412"/>
              <a:gd name="connsiteX6" fmla="*/ 649091 w 2248369"/>
              <a:gd name="connsiteY6" fmla="*/ 632678 h 1279412"/>
              <a:gd name="connsiteX7" fmla="*/ 818160 w 2248369"/>
              <a:gd name="connsiteY7" fmla="*/ 539810 h 1279412"/>
              <a:gd name="connsiteX8" fmla="*/ 1189634 w 2248369"/>
              <a:gd name="connsiteY8" fmla="*/ 223103 h 1279412"/>
              <a:gd name="connsiteX9" fmla="*/ 1142009 w 2248369"/>
              <a:gd name="connsiteY9" fmla="*/ 246915 h 1279412"/>
              <a:gd name="connsiteX10" fmla="*/ 932459 w 2248369"/>
              <a:gd name="connsiteY10" fmla="*/ 635059 h 1279412"/>
              <a:gd name="connsiteX11" fmla="*/ 941984 w 2248369"/>
              <a:gd name="connsiteY11" fmla="*/ 577909 h 1279412"/>
              <a:gd name="connsiteX12" fmla="*/ 1308697 w 2248369"/>
              <a:gd name="connsiteY12" fmla="*/ 273109 h 1279412"/>
              <a:gd name="connsiteX13" fmla="*/ 1239640 w 2248369"/>
              <a:gd name="connsiteY13" fmla="*/ 446940 h 1279412"/>
              <a:gd name="connsiteX14" fmla="*/ 1003897 w 2248369"/>
              <a:gd name="connsiteY14" fmla="*/ 601722 h 1279412"/>
              <a:gd name="connsiteX15" fmla="*/ 1041997 w 2248369"/>
              <a:gd name="connsiteY15" fmla="*/ 556478 h 1279412"/>
              <a:gd name="connsiteX16" fmla="*/ 1120578 w 2248369"/>
              <a:gd name="connsiteY16" fmla="*/ 592197 h 1279412"/>
              <a:gd name="connsiteX17" fmla="*/ 1280122 w 2248369"/>
              <a:gd name="connsiteY17" fmla="*/ 475515 h 1279412"/>
              <a:gd name="connsiteX18" fmla="*/ 1270597 w 2248369"/>
              <a:gd name="connsiteY18" fmla="*/ 465990 h 1279412"/>
              <a:gd name="connsiteX19" fmla="*/ 1232497 w 2248369"/>
              <a:gd name="connsiteY19" fmla="*/ 549334 h 1279412"/>
              <a:gd name="connsiteX20" fmla="*/ 1282503 w 2248369"/>
              <a:gd name="connsiteY20" fmla="*/ 544572 h 1279412"/>
              <a:gd name="connsiteX21" fmla="*/ 1232497 w 2248369"/>
              <a:gd name="connsiteY21" fmla="*/ 575528 h 1279412"/>
              <a:gd name="connsiteX22" fmla="*/ 1661122 w 2248369"/>
              <a:gd name="connsiteY22" fmla="*/ 63559 h 1279412"/>
              <a:gd name="connsiteX23" fmla="*/ 1606353 w 2248369"/>
              <a:gd name="connsiteY23" fmla="*/ 73084 h 1279412"/>
              <a:gd name="connsiteX24" fmla="*/ 1351559 w 2248369"/>
              <a:gd name="connsiteY24" fmla="*/ 654109 h 1279412"/>
              <a:gd name="connsiteX25" fmla="*/ 1789709 w 2248369"/>
              <a:gd name="connsiteY25" fmla="*/ 254059 h 1279412"/>
              <a:gd name="connsiteX26" fmla="*/ 1730178 w 2248369"/>
              <a:gd name="connsiteY26" fmla="*/ 244534 h 1279412"/>
              <a:gd name="connsiteX27" fmla="*/ 1256309 w 2248369"/>
              <a:gd name="connsiteY27" fmla="*/ 1097022 h 1279412"/>
              <a:gd name="connsiteX28" fmla="*/ 1399184 w 2248369"/>
              <a:gd name="connsiteY28" fmla="*/ 1266090 h 1279412"/>
              <a:gd name="connsiteX29" fmla="*/ 1458715 w 2248369"/>
              <a:gd name="connsiteY29" fmla="*/ 835084 h 1279412"/>
              <a:gd name="connsiteX30" fmla="*/ 1053903 w 2248369"/>
              <a:gd name="connsiteY30" fmla="*/ 661253 h 1279412"/>
              <a:gd name="connsiteX31" fmla="*/ 96640 w 2248369"/>
              <a:gd name="connsiteY31" fmla="*/ 1056540 h 1279412"/>
              <a:gd name="connsiteX32" fmla="*/ 141884 w 2248369"/>
              <a:gd name="connsiteY32" fmla="*/ 1118453 h 1279412"/>
              <a:gd name="connsiteX33" fmla="*/ 1061047 w 2248369"/>
              <a:gd name="connsiteY33" fmla="*/ 701734 h 1279412"/>
              <a:gd name="connsiteX34" fmla="*/ 2058790 w 2248369"/>
              <a:gd name="connsiteY34" fmla="*/ 608865 h 1279412"/>
              <a:gd name="connsiteX35" fmla="*/ 2246909 w 2248369"/>
              <a:gd name="connsiteY35" fmla="*/ 761265 h 1279412"/>
              <a:gd name="connsiteX0" fmla="*/ 237134 w 2248369"/>
              <a:gd name="connsiteY0" fmla="*/ 596959 h 1266430"/>
              <a:gd name="connsiteX1" fmla="*/ 449065 w 2248369"/>
              <a:gd name="connsiteY1" fmla="*/ 415984 h 1266430"/>
              <a:gd name="connsiteX2" fmla="*/ 310954 w 2248369"/>
              <a:gd name="connsiteY2" fmla="*/ 701734 h 1266430"/>
              <a:gd name="connsiteX3" fmla="*/ 646710 w 2248369"/>
              <a:gd name="connsiteY3" fmla="*/ 335022 h 1266430"/>
              <a:gd name="connsiteX4" fmla="*/ 503835 w 2248369"/>
              <a:gd name="connsiteY4" fmla="*/ 704116 h 1266430"/>
              <a:gd name="connsiteX5" fmla="*/ 701478 w 2248369"/>
              <a:gd name="connsiteY5" fmla="*/ 520759 h 1266430"/>
              <a:gd name="connsiteX6" fmla="*/ 649091 w 2248369"/>
              <a:gd name="connsiteY6" fmla="*/ 632678 h 1266430"/>
              <a:gd name="connsiteX7" fmla="*/ 818160 w 2248369"/>
              <a:gd name="connsiteY7" fmla="*/ 539810 h 1266430"/>
              <a:gd name="connsiteX8" fmla="*/ 1189634 w 2248369"/>
              <a:gd name="connsiteY8" fmla="*/ 223103 h 1266430"/>
              <a:gd name="connsiteX9" fmla="*/ 1142009 w 2248369"/>
              <a:gd name="connsiteY9" fmla="*/ 246915 h 1266430"/>
              <a:gd name="connsiteX10" fmla="*/ 932459 w 2248369"/>
              <a:gd name="connsiteY10" fmla="*/ 635059 h 1266430"/>
              <a:gd name="connsiteX11" fmla="*/ 941984 w 2248369"/>
              <a:gd name="connsiteY11" fmla="*/ 577909 h 1266430"/>
              <a:gd name="connsiteX12" fmla="*/ 1308697 w 2248369"/>
              <a:gd name="connsiteY12" fmla="*/ 273109 h 1266430"/>
              <a:gd name="connsiteX13" fmla="*/ 1239640 w 2248369"/>
              <a:gd name="connsiteY13" fmla="*/ 446940 h 1266430"/>
              <a:gd name="connsiteX14" fmla="*/ 1003897 w 2248369"/>
              <a:gd name="connsiteY14" fmla="*/ 601722 h 1266430"/>
              <a:gd name="connsiteX15" fmla="*/ 1041997 w 2248369"/>
              <a:gd name="connsiteY15" fmla="*/ 556478 h 1266430"/>
              <a:gd name="connsiteX16" fmla="*/ 1120578 w 2248369"/>
              <a:gd name="connsiteY16" fmla="*/ 592197 h 1266430"/>
              <a:gd name="connsiteX17" fmla="*/ 1280122 w 2248369"/>
              <a:gd name="connsiteY17" fmla="*/ 475515 h 1266430"/>
              <a:gd name="connsiteX18" fmla="*/ 1270597 w 2248369"/>
              <a:gd name="connsiteY18" fmla="*/ 465990 h 1266430"/>
              <a:gd name="connsiteX19" fmla="*/ 1232497 w 2248369"/>
              <a:gd name="connsiteY19" fmla="*/ 549334 h 1266430"/>
              <a:gd name="connsiteX20" fmla="*/ 1282503 w 2248369"/>
              <a:gd name="connsiteY20" fmla="*/ 544572 h 1266430"/>
              <a:gd name="connsiteX21" fmla="*/ 1232497 w 2248369"/>
              <a:gd name="connsiteY21" fmla="*/ 575528 h 1266430"/>
              <a:gd name="connsiteX22" fmla="*/ 1661122 w 2248369"/>
              <a:gd name="connsiteY22" fmla="*/ 63559 h 1266430"/>
              <a:gd name="connsiteX23" fmla="*/ 1606353 w 2248369"/>
              <a:gd name="connsiteY23" fmla="*/ 73084 h 1266430"/>
              <a:gd name="connsiteX24" fmla="*/ 1351559 w 2248369"/>
              <a:gd name="connsiteY24" fmla="*/ 654109 h 1266430"/>
              <a:gd name="connsiteX25" fmla="*/ 1789709 w 2248369"/>
              <a:gd name="connsiteY25" fmla="*/ 254059 h 1266430"/>
              <a:gd name="connsiteX26" fmla="*/ 1730178 w 2248369"/>
              <a:gd name="connsiteY26" fmla="*/ 244534 h 1266430"/>
              <a:gd name="connsiteX27" fmla="*/ 1353940 w 2248369"/>
              <a:gd name="connsiteY27" fmla="*/ 894615 h 1266430"/>
              <a:gd name="connsiteX28" fmla="*/ 1399184 w 2248369"/>
              <a:gd name="connsiteY28" fmla="*/ 1266090 h 1266430"/>
              <a:gd name="connsiteX29" fmla="*/ 1458715 w 2248369"/>
              <a:gd name="connsiteY29" fmla="*/ 835084 h 1266430"/>
              <a:gd name="connsiteX30" fmla="*/ 1053903 w 2248369"/>
              <a:gd name="connsiteY30" fmla="*/ 661253 h 1266430"/>
              <a:gd name="connsiteX31" fmla="*/ 96640 w 2248369"/>
              <a:gd name="connsiteY31" fmla="*/ 1056540 h 1266430"/>
              <a:gd name="connsiteX32" fmla="*/ 141884 w 2248369"/>
              <a:gd name="connsiteY32" fmla="*/ 1118453 h 1266430"/>
              <a:gd name="connsiteX33" fmla="*/ 1061047 w 2248369"/>
              <a:gd name="connsiteY33" fmla="*/ 701734 h 1266430"/>
              <a:gd name="connsiteX34" fmla="*/ 2058790 w 2248369"/>
              <a:gd name="connsiteY34" fmla="*/ 608865 h 1266430"/>
              <a:gd name="connsiteX35" fmla="*/ 2246909 w 2248369"/>
              <a:gd name="connsiteY35" fmla="*/ 761265 h 1266430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972"/>
              <a:gd name="connsiteX1" fmla="*/ 449065 w 2248369"/>
              <a:gd name="connsiteY1" fmla="*/ 415984 h 1266972"/>
              <a:gd name="connsiteX2" fmla="*/ 310954 w 2248369"/>
              <a:gd name="connsiteY2" fmla="*/ 701734 h 1266972"/>
              <a:gd name="connsiteX3" fmla="*/ 646710 w 2248369"/>
              <a:gd name="connsiteY3" fmla="*/ 335022 h 1266972"/>
              <a:gd name="connsiteX4" fmla="*/ 503835 w 2248369"/>
              <a:gd name="connsiteY4" fmla="*/ 704116 h 1266972"/>
              <a:gd name="connsiteX5" fmla="*/ 701478 w 2248369"/>
              <a:gd name="connsiteY5" fmla="*/ 520759 h 1266972"/>
              <a:gd name="connsiteX6" fmla="*/ 649091 w 2248369"/>
              <a:gd name="connsiteY6" fmla="*/ 632678 h 1266972"/>
              <a:gd name="connsiteX7" fmla="*/ 818160 w 2248369"/>
              <a:gd name="connsiteY7" fmla="*/ 539810 h 1266972"/>
              <a:gd name="connsiteX8" fmla="*/ 1189634 w 2248369"/>
              <a:gd name="connsiteY8" fmla="*/ 223103 h 1266972"/>
              <a:gd name="connsiteX9" fmla="*/ 1142009 w 2248369"/>
              <a:gd name="connsiteY9" fmla="*/ 246915 h 1266972"/>
              <a:gd name="connsiteX10" fmla="*/ 932459 w 2248369"/>
              <a:gd name="connsiteY10" fmla="*/ 635059 h 1266972"/>
              <a:gd name="connsiteX11" fmla="*/ 941984 w 2248369"/>
              <a:gd name="connsiteY11" fmla="*/ 577909 h 1266972"/>
              <a:gd name="connsiteX12" fmla="*/ 1308697 w 2248369"/>
              <a:gd name="connsiteY12" fmla="*/ 273109 h 1266972"/>
              <a:gd name="connsiteX13" fmla="*/ 1239640 w 2248369"/>
              <a:gd name="connsiteY13" fmla="*/ 446940 h 1266972"/>
              <a:gd name="connsiteX14" fmla="*/ 1003897 w 2248369"/>
              <a:gd name="connsiteY14" fmla="*/ 601722 h 1266972"/>
              <a:gd name="connsiteX15" fmla="*/ 1041997 w 2248369"/>
              <a:gd name="connsiteY15" fmla="*/ 556478 h 1266972"/>
              <a:gd name="connsiteX16" fmla="*/ 1120578 w 2248369"/>
              <a:gd name="connsiteY16" fmla="*/ 592197 h 1266972"/>
              <a:gd name="connsiteX17" fmla="*/ 1280122 w 2248369"/>
              <a:gd name="connsiteY17" fmla="*/ 475515 h 1266972"/>
              <a:gd name="connsiteX18" fmla="*/ 1270597 w 2248369"/>
              <a:gd name="connsiteY18" fmla="*/ 465990 h 1266972"/>
              <a:gd name="connsiteX19" fmla="*/ 1232497 w 2248369"/>
              <a:gd name="connsiteY19" fmla="*/ 549334 h 1266972"/>
              <a:gd name="connsiteX20" fmla="*/ 1282503 w 2248369"/>
              <a:gd name="connsiteY20" fmla="*/ 544572 h 1266972"/>
              <a:gd name="connsiteX21" fmla="*/ 1232497 w 2248369"/>
              <a:gd name="connsiteY21" fmla="*/ 575528 h 1266972"/>
              <a:gd name="connsiteX22" fmla="*/ 1661122 w 2248369"/>
              <a:gd name="connsiteY22" fmla="*/ 63559 h 1266972"/>
              <a:gd name="connsiteX23" fmla="*/ 1606353 w 2248369"/>
              <a:gd name="connsiteY23" fmla="*/ 73084 h 1266972"/>
              <a:gd name="connsiteX24" fmla="*/ 1351559 w 2248369"/>
              <a:gd name="connsiteY24" fmla="*/ 654109 h 1266972"/>
              <a:gd name="connsiteX25" fmla="*/ 1789709 w 2248369"/>
              <a:gd name="connsiteY25" fmla="*/ 254059 h 1266972"/>
              <a:gd name="connsiteX26" fmla="*/ 1730178 w 2248369"/>
              <a:gd name="connsiteY26" fmla="*/ 244534 h 1266972"/>
              <a:gd name="connsiteX27" fmla="*/ 1353940 w 2248369"/>
              <a:gd name="connsiteY27" fmla="*/ 894615 h 1266972"/>
              <a:gd name="connsiteX28" fmla="*/ 1399184 w 2248369"/>
              <a:gd name="connsiteY28" fmla="*/ 1266090 h 1266972"/>
              <a:gd name="connsiteX29" fmla="*/ 1458715 w 2248369"/>
              <a:gd name="connsiteY29" fmla="*/ 835084 h 1266972"/>
              <a:gd name="connsiteX30" fmla="*/ 1053903 w 2248369"/>
              <a:gd name="connsiteY30" fmla="*/ 661253 h 1266972"/>
              <a:gd name="connsiteX31" fmla="*/ 96640 w 2248369"/>
              <a:gd name="connsiteY31" fmla="*/ 1056540 h 1266972"/>
              <a:gd name="connsiteX32" fmla="*/ 141884 w 2248369"/>
              <a:gd name="connsiteY32" fmla="*/ 1118453 h 1266972"/>
              <a:gd name="connsiteX33" fmla="*/ 1061047 w 2248369"/>
              <a:gd name="connsiteY33" fmla="*/ 701734 h 1266972"/>
              <a:gd name="connsiteX34" fmla="*/ 2058790 w 2248369"/>
              <a:gd name="connsiteY34" fmla="*/ 608865 h 1266972"/>
              <a:gd name="connsiteX35" fmla="*/ 2246909 w 2248369"/>
              <a:gd name="connsiteY35" fmla="*/ 761265 h 1266972"/>
              <a:gd name="connsiteX0" fmla="*/ 237134 w 2248369"/>
              <a:gd name="connsiteY0" fmla="*/ 596959 h 1266427"/>
              <a:gd name="connsiteX1" fmla="*/ 449065 w 2248369"/>
              <a:gd name="connsiteY1" fmla="*/ 415984 h 1266427"/>
              <a:gd name="connsiteX2" fmla="*/ 310954 w 2248369"/>
              <a:gd name="connsiteY2" fmla="*/ 701734 h 1266427"/>
              <a:gd name="connsiteX3" fmla="*/ 646710 w 2248369"/>
              <a:gd name="connsiteY3" fmla="*/ 335022 h 1266427"/>
              <a:gd name="connsiteX4" fmla="*/ 503835 w 2248369"/>
              <a:gd name="connsiteY4" fmla="*/ 704116 h 1266427"/>
              <a:gd name="connsiteX5" fmla="*/ 701478 w 2248369"/>
              <a:gd name="connsiteY5" fmla="*/ 520759 h 1266427"/>
              <a:gd name="connsiteX6" fmla="*/ 649091 w 2248369"/>
              <a:gd name="connsiteY6" fmla="*/ 632678 h 1266427"/>
              <a:gd name="connsiteX7" fmla="*/ 818160 w 2248369"/>
              <a:gd name="connsiteY7" fmla="*/ 539810 h 1266427"/>
              <a:gd name="connsiteX8" fmla="*/ 1189634 w 2248369"/>
              <a:gd name="connsiteY8" fmla="*/ 223103 h 1266427"/>
              <a:gd name="connsiteX9" fmla="*/ 1142009 w 2248369"/>
              <a:gd name="connsiteY9" fmla="*/ 246915 h 1266427"/>
              <a:gd name="connsiteX10" fmla="*/ 932459 w 2248369"/>
              <a:gd name="connsiteY10" fmla="*/ 635059 h 1266427"/>
              <a:gd name="connsiteX11" fmla="*/ 941984 w 2248369"/>
              <a:gd name="connsiteY11" fmla="*/ 577909 h 1266427"/>
              <a:gd name="connsiteX12" fmla="*/ 1308697 w 2248369"/>
              <a:gd name="connsiteY12" fmla="*/ 273109 h 1266427"/>
              <a:gd name="connsiteX13" fmla="*/ 1239640 w 2248369"/>
              <a:gd name="connsiteY13" fmla="*/ 446940 h 1266427"/>
              <a:gd name="connsiteX14" fmla="*/ 1003897 w 2248369"/>
              <a:gd name="connsiteY14" fmla="*/ 601722 h 1266427"/>
              <a:gd name="connsiteX15" fmla="*/ 1041997 w 2248369"/>
              <a:gd name="connsiteY15" fmla="*/ 556478 h 1266427"/>
              <a:gd name="connsiteX16" fmla="*/ 1120578 w 2248369"/>
              <a:gd name="connsiteY16" fmla="*/ 592197 h 1266427"/>
              <a:gd name="connsiteX17" fmla="*/ 1280122 w 2248369"/>
              <a:gd name="connsiteY17" fmla="*/ 475515 h 1266427"/>
              <a:gd name="connsiteX18" fmla="*/ 1270597 w 2248369"/>
              <a:gd name="connsiteY18" fmla="*/ 465990 h 1266427"/>
              <a:gd name="connsiteX19" fmla="*/ 1232497 w 2248369"/>
              <a:gd name="connsiteY19" fmla="*/ 549334 h 1266427"/>
              <a:gd name="connsiteX20" fmla="*/ 1282503 w 2248369"/>
              <a:gd name="connsiteY20" fmla="*/ 544572 h 1266427"/>
              <a:gd name="connsiteX21" fmla="*/ 1232497 w 2248369"/>
              <a:gd name="connsiteY21" fmla="*/ 575528 h 1266427"/>
              <a:gd name="connsiteX22" fmla="*/ 1661122 w 2248369"/>
              <a:gd name="connsiteY22" fmla="*/ 63559 h 1266427"/>
              <a:gd name="connsiteX23" fmla="*/ 1606353 w 2248369"/>
              <a:gd name="connsiteY23" fmla="*/ 73084 h 1266427"/>
              <a:gd name="connsiteX24" fmla="*/ 1351559 w 2248369"/>
              <a:gd name="connsiteY24" fmla="*/ 654109 h 1266427"/>
              <a:gd name="connsiteX25" fmla="*/ 1789709 w 2248369"/>
              <a:gd name="connsiteY25" fmla="*/ 254059 h 1266427"/>
              <a:gd name="connsiteX26" fmla="*/ 1730178 w 2248369"/>
              <a:gd name="connsiteY26" fmla="*/ 244534 h 1266427"/>
              <a:gd name="connsiteX27" fmla="*/ 1353940 w 2248369"/>
              <a:gd name="connsiteY27" fmla="*/ 894615 h 1266427"/>
              <a:gd name="connsiteX28" fmla="*/ 1384897 w 2248369"/>
              <a:gd name="connsiteY28" fmla="*/ 1266090 h 1266427"/>
              <a:gd name="connsiteX29" fmla="*/ 1458715 w 2248369"/>
              <a:gd name="connsiteY29" fmla="*/ 835084 h 1266427"/>
              <a:gd name="connsiteX30" fmla="*/ 1053903 w 2248369"/>
              <a:gd name="connsiteY30" fmla="*/ 661253 h 1266427"/>
              <a:gd name="connsiteX31" fmla="*/ 96640 w 2248369"/>
              <a:gd name="connsiteY31" fmla="*/ 1056540 h 1266427"/>
              <a:gd name="connsiteX32" fmla="*/ 141884 w 2248369"/>
              <a:gd name="connsiteY32" fmla="*/ 1118453 h 1266427"/>
              <a:gd name="connsiteX33" fmla="*/ 1061047 w 2248369"/>
              <a:gd name="connsiteY33" fmla="*/ 701734 h 1266427"/>
              <a:gd name="connsiteX34" fmla="*/ 2058790 w 2248369"/>
              <a:gd name="connsiteY34" fmla="*/ 608865 h 1266427"/>
              <a:gd name="connsiteX35" fmla="*/ 2246909 w 2248369"/>
              <a:gd name="connsiteY35" fmla="*/ 761265 h 1266427"/>
              <a:gd name="connsiteX0" fmla="*/ 237134 w 2248369"/>
              <a:gd name="connsiteY0" fmla="*/ 596959 h 1276632"/>
              <a:gd name="connsiteX1" fmla="*/ 449065 w 2248369"/>
              <a:gd name="connsiteY1" fmla="*/ 415984 h 1276632"/>
              <a:gd name="connsiteX2" fmla="*/ 310954 w 2248369"/>
              <a:gd name="connsiteY2" fmla="*/ 701734 h 1276632"/>
              <a:gd name="connsiteX3" fmla="*/ 646710 w 2248369"/>
              <a:gd name="connsiteY3" fmla="*/ 335022 h 1276632"/>
              <a:gd name="connsiteX4" fmla="*/ 503835 w 2248369"/>
              <a:gd name="connsiteY4" fmla="*/ 704116 h 1276632"/>
              <a:gd name="connsiteX5" fmla="*/ 701478 w 2248369"/>
              <a:gd name="connsiteY5" fmla="*/ 520759 h 1276632"/>
              <a:gd name="connsiteX6" fmla="*/ 649091 w 2248369"/>
              <a:gd name="connsiteY6" fmla="*/ 632678 h 1276632"/>
              <a:gd name="connsiteX7" fmla="*/ 818160 w 2248369"/>
              <a:gd name="connsiteY7" fmla="*/ 539810 h 1276632"/>
              <a:gd name="connsiteX8" fmla="*/ 1189634 w 2248369"/>
              <a:gd name="connsiteY8" fmla="*/ 223103 h 1276632"/>
              <a:gd name="connsiteX9" fmla="*/ 1142009 w 2248369"/>
              <a:gd name="connsiteY9" fmla="*/ 246915 h 1276632"/>
              <a:gd name="connsiteX10" fmla="*/ 932459 w 2248369"/>
              <a:gd name="connsiteY10" fmla="*/ 635059 h 1276632"/>
              <a:gd name="connsiteX11" fmla="*/ 941984 w 2248369"/>
              <a:gd name="connsiteY11" fmla="*/ 577909 h 1276632"/>
              <a:gd name="connsiteX12" fmla="*/ 1308697 w 2248369"/>
              <a:gd name="connsiteY12" fmla="*/ 273109 h 1276632"/>
              <a:gd name="connsiteX13" fmla="*/ 1239640 w 2248369"/>
              <a:gd name="connsiteY13" fmla="*/ 446940 h 1276632"/>
              <a:gd name="connsiteX14" fmla="*/ 1003897 w 2248369"/>
              <a:gd name="connsiteY14" fmla="*/ 601722 h 1276632"/>
              <a:gd name="connsiteX15" fmla="*/ 1041997 w 2248369"/>
              <a:gd name="connsiteY15" fmla="*/ 556478 h 1276632"/>
              <a:gd name="connsiteX16" fmla="*/ 1120578 w 2248369"/>
              <a:gd name="connsiteY16" fmla="*/ 592197 h 1276632"/>
              <a:gd name="connsiteX17" fmla="*/ 1280122 w 2248369"/>
              <a:gd name="connsiteY17" fmla="*/ 475515 h 1276632"/>
              <a:gd name="connsiteX18" fmla="*/ 1270597 w 2248369"/>
              <a:gd name="connsiteY18" fmla="*/ 465990 h 1276632"/>
              <a:gd name="connsiteX19" fmla="*/ 1232497 w 2248369"/>
              <a:gd name="connsiteY19" fmla="*/ 549334 h 1276632"/>
              <a:gd name="connsiteX20" fmla="*/ 1282503 w 2248369"/>
              <a:gd name="connsiteY20" fmla="*/ 544572 h 1276632"/>
              <a:gd name="connsiteX21" fmla="*/ 1232497 w 2248369"/>
              <a:gd name="connsiteY21" fmla="*/ 575528 h 1276632"/>
              <a:gd name="connsiteX22" fmla="*/ 1661122 w 2248369"/>
              <a:gd name="connsiteY22" fmla="*/ 63559 h 1276632"/>
              <a:gd name="connsiteX23" fmla="*/ 1606353 w 2248369"/>
              <a:gd name="connsiteY23" fmla="*/ 73084 h 1276632"/>
              <a:gd name="connsiteX24" fmla="*/ 1351559 w 2248369"/>
              <a:gd name="connsiteY24" fmla="*/ 654109 h 1276632"/>
              <a:gd name="connsiteX25" fmla="*/ 1789709 w 2248369"/>
              <a:gd name="connsiteY25" fmla="*/ 254059 h 1276632"/>
              <a:gd name="connsiteX26" fmla="*/ 1730178 w 2248369"/>
              <a:gd name="connsiteY26" fmla="*/ 244534 h 1276632"/>
              <a:gd name="connsiteX27" fmla="*/ 1353940 w 2248369"/>
              <a:gd name="connsiteY27" fmla="*/ 894615 h 1276632"/>
              <a:gd name="connsiteX28" fmla="*/ 1384897 w 2248369"/>
              <a:gd name="connsiteY28" fmla="*/ 1266090 h 1276632"/>
              <a:gd name="connsiteX29" fmla="*/ 1458715 w 2248369"/>
              <a:gd name="connsiteY29" fmla="*/ 835084 h 1276632"/>
              <a:gd name="connsiteX30" fmla="*/ 1053903 w 2248369"/>
              <a:gd name="connsiteY30" fmla="*/ 661253 h 1276632"/>
              <a:gd name="connsiteX31" fmla="*/ 96640 w 2248369"/>
              <a:gd name="connsiteY31" fmla="*/ 1056540 h 1276632"/>
              <a:gd name="connsiteX32" fmla="*/ 141884 w 2248369"/>
              <a:gd name="connsiteY32" fmla="*/ 1118453 h 1276632"/>
              <a:gd name="connsiteX33" fmla="*/ 1061047 w 2248369"/>
              <a:gd name="connsiteY33" fmla="*/ 701734 h 1276632"/>
              <a:gd name="connsiteX34" fmla="*/ 2058790 w 2248369"/>
              <a:gd name="connsiteY34" fmla="*/ 608865 h 1276632"/>
              <a:gd name="connsiteX35" fmla="*/ 2246909 w 2248369"/>
              <a:gd name="connsiteY35" fmla="*/ 761265 h 1276632"/>
              <a:gd name="connsiteX0" fmla="*/ 237134 w 2248369"/>
              <a:gd name="connsiteY0" fmla="*/ 596959 h 1266297"/>
              <a:gd name="connsiteX1" fmla="*/ 449065 w 2248369"/>
              <a:gd name="connsiteY1" fmla="*/ 415984 h 1266297"/>
              <a:gd name="connsiteX2" fmla="*/ 310954 w 2248369"/>
              <a:gd name="connsiteY2" fmla="*/ 701734 h 1266297"/>
              <a:gd name="connsiteX3" fmla="*/ 646710 w 2248369"/>
              <a:gd name="connsiteY3" fmla="*/ 335022 h 1266297"/>
              <a:gd name="connsiteX4" fmla="*/ 503835 w 2248369"/>
              <a:gd name="connsiteY4" fmla="*/ 704116 h 1266297"/>
              <a:gd name="connsiteX5" fmla="*/ 701478 w 2248369"/>
              <a:gd name="connsiteY5" fmla="*/ 520759 h 1266297"/>
              <a:gd name="connsiteX6" fmla="*/ 649091 w 2248369"/>
              <a:gd name="connsiteY6" fmla="*/ 632678 h 1266297"/>
              <a:gd name="connsiteX7" fmla="*/ 818160 w 2248369"/>
              <a:gd name="connsiteY7" fmla="*/ 539810 h 1266297"/>
              <a:gd name="connsiteX8" fmla="*/ 1189634 w 2248369"/>
              <a:gd name="connsiteY8" fmla="*/ 223103 h 1266297"/>
              <a:gd name="connsiteX9" fmla="*/ 1142009 w 2248369"/>
              <a:gd name="connsiteY9" fmla="*/ 246915 h 1266297"/>
              <a:gd name="connsiteX10" fmla="*/ 932459 w 2248369"/>
              <a:gd name="connsiteY10" fmla="*/ 635059 h 1266297"/>
              <a:gd name="connsiteX11" fmla="*/ 941984 w 2248369"/>
              <a:gd name="connsiteY11" fmla="*/ 577909 h 1266297"/>
              <a:gd name="connsiteX12" fmla="*/ 1308697 w 2248369"/>
              <a:gd name="connsiteY12" fmla="*/ 273109 h 1266297"/>
              <a:gd name="connsiteX13" fmla="*/ 1239640 w 2248369"/>
              <a:gd name="connsiteY13" fmla="*/ 446940 h 1266297"/>
              <a:gd name="connsiteX14" fmla="*/ 1003897 w 2248369"/>
              <a:gd name="connsiteY14" fmla="*/ 601722 h 1266297"/>
              <a:gd name="connsiteX15" fmla="*/ 1041997 w 2248369"/>
              <a:gd name="connsiteY15" fmla="*/ 556478 h 1266297"/>
              <a:gd name="connsiteX16" fmla="*/ 1120578 w 2248369"/>
              <a:gd name="connsiteY16" fmla="*/ 592197 h 1266297"/>
              <a:gd name="connsiteX17" fmla="*/ 1280122 w 2248369"/>
              <a:gd name="connsiteY17" fmla="*/ 475515 h 1266297"/>
              <a:gd name="connsiteX18" fmla="*/ 1270597 w 2248369"/>
              <a:gd name="connsiteY18" fmla="*/ 465990 h 1266297"/>
              <a:gd name="connsiteX19" fmla="*/ 1232497 w 2248369"/>
              <a:gd name="connsiteY19" fmla="*/ 549334 h 1266297"/>
              <a:gd name="connsiteX20" fmla="*/ 1282503 w 2248369"/>
              <a:gd name="connsiteY20" fmla="*/ 544572 h 1266297"/>
              <a:gd name="connsiteX21" fmla="*/ 1232497 w 2248369"/>
              <a:gd name="connsiteY21" fmla="*/ 575528 h 1266297"/>
              <a:gd name="connsiteX22" fmla="*/ 1661122 w 2248369"/>
              <a:gd name="connsiteY22" fmla="*/ 63559 h 1266297"/>
              <a:gd name="connsiteX23" fmla="*/ 1606353 w 2248369"/>
              <a:gd name="connsiteY23" fmla="*/ 73084 h 1266297"/>
              <a:gd name="connsiteX24" fmla="*/ 1351559 w 2248369"/>
              <a:gd name="connsiteY24" fmla="*/ 654109 h 1266297"/>
              <a:gd name="connsiteX25" fmla="*/ 1789709 w 2248369"/>
              <a:gd name="connsiteY25" fmla="*/ 254059 h 1266297"/>
              <a:gd name="connsiteX26" fmla="*/ 1730178 w 2248369"/>
              <a:gd name="connsiteY26" fmla="*/ 244534 h 1266297"/>
              <a:gd name="connsiteX27" fmla="*/ 1351559 w 2248369"/>
              <a:gd name="connsiteY27" fmla="*/ 882709 h 1266297"/>
              <a:gd name="connsiteX28" fmla="*/ 1384897 w 2248369"/>
              <a:gd name="connsiteY28" fmla="*/ 1266090 h 1266297"/>
              <a:gd name="connsiteX29" fmla="*/ 1458715 w 2248369"/>
              <a:gd name="connsiteY29" fmla="*/ 835084 h 1266297"/>
              <a:gd name="connsiteX30" fmla="*/ 1053903 w 2248369"/>
              <a:gd name="connsiteY30" fmla="*/ 661253 h 1266297"/>
              <a:gd name="connsiteX31" fmla="*/ 96640 w 2248369"/>
              <a:gd name="connsiteY31" fmla="*/ 1056540 h 1266297"/>
              <a:gd name="connsiteX32" fmla="*/ 141884 w 2248369"/>
              <a:gd name="connsiteY32" fmla="*/ 1118453 h 1266297"/>
              <a:gd name="connsiteX33" fmla="*/ 1061047 w 2248369"/>
              <a:gd name="connsiteY33" fmla="*/ 701734 h 1266297"/>
              <a:gd name="connsiteX34" fmla="*/ 2058790 w 2248369"/>
              <a:gd name="connsiteY34" fmla="*/ 608865 h 1266297"/>
              <a:gd name="connsiteX35" fmla="*/ 2246909 w 2248369"/>
              <a:gd name="connsiteY35" fmla="*/ 761265 h 1266297"/>
              <a:gd name="connsiteX0" fmla="*/ 237134 w 2248369"/>
              <a:gd name="connsiteY0" fmla="*/ 596959 h 1266324"/>
              <a:gd name="connsiteX1" fmla="*/ 449065 w 2248369"/>
              <a:gd name="connsiteY1" fmla="*/ 415984 h 1266324"/>
              <a:gd name="connsiteX2" fmla="*/ 310954 w 2248369"/>
              <a:gd name="connsiteY2" fmla="*/ 701734 h 1266324"/>
              <a:gd name="connsiteX3" fmla="*/ 646710 w 2248369"/>
              <a:gd name="connsiteY3" fmla="*/ 335022 h 1266324"/>
              <a:gd name="connsiteX4" fmla="*/ 503835 w 2248369"/>
              <a:gd name="connsiteY4" fmla="*/ 704116 h 1266324"/>
              <a:gd name="connsiteX5" fmla="*/ 701478 w 2248369"/>
              <a:gd name="connsiteY5" fmla="*/ 520759 h 1266324"/>
              <a:gd name="connsiteX6" fmla="*/ 649091 w 2248369"/>
              <a:gd name="connsiteY6" fmla="*/ 632678 h 1266324"/>
              <a:gd name="connsiteX7" fmla="*/ 818160 w 2248369"/>
              <a:gd name="connsiteY7" fmla="*/ 539810 h 1266324"/>
              <a:gd name="connsiteX8" fmla="*/ 1189634 w 2248369"/>
              <a:gd name="connsiteY8" fmla="*/ 223103 h 1266324"/>
              <a:gd name="connsiteX9" fmla="*/ 1142009 w 2248369"/>
              <a:gd name="connsiteY9" fmla="*/ 246915 h 1266324"/>
              <a:gd name="connsiteX10" fmla="*/ 932459 w 2248369"/>
              <a:gd name="connsiteY10" fmla="*/ 635059 h 1266324"/>
              <a:gd name="connsiteX11" fmla="*/ 941984 w 2248369"/>
              <a:gd name="connsiteY11" fmla="*/ 577909 h 1266324"/>
              <a:gd name="connsiteX12" fmla="*/ 1308697 w 2248369"/>
              <a:gd name="connsiteY12" fmla="*/ 273109 h 1266324"/>
              <a:gd name="connsiteX13" fmla="*/ 1239640 w 2248369"/>
              <a:gd name="connsiteY13" fmla="*/ 446940 h 1266324"/>
              <a:gd name="connsiteX14" fmla="*/ 1003897 w 2248369"/>
              <a:gd name="connsiteY14" fmla="*/ 601722 h 1266324"/>
              <a:gd name="connsiteX15" fmla="*/ 1041997 w 2248369"/>
              <a:gd name="connsiteY15" fmla="*/ 556478 h 1266324"/>
              <a:gd name="connsiteX16" fmla="*/ 1120578 w 2248369"/>
              <a:gd name="connsiteY16" fmla="*/ 592197 h 1266324"/>
              <a:gd name="connsiteX17" fmla="*/ 1280122 w 2248369"/>
              <a:gd name="connsiteY17" fmla="*/ 475515 h 1266324"/>
              <a:gd name="connsiteX18" fmla="*/ 1270597 w 2248369"/>
              <a:gd name="connsiteY18" fmla="*/ 465990 h 1266324"/>
              <a:gd name="connsiteX19" fmla="*/ 1232497 w 2248369"/>
              <a:gd name="connsiteY19" fmla="*/ 549334 h 1266324"/>
              <a:gd name="connsiteX20" fmla="*/ 1282503 w 2248369"/>
              <a:gd name="connsiteY20" fmla="*/ 544572 h 1266324"/>
              <a:gd name="connsiteX21" fmla="*/ 1232497 w 2248369"/>
              <a:gd name="connsiteY21" fmla="*/ 575528 h 1266324"/>
              <a:gd name="connsiteX22" fmla="*/ 1661122 w 2248369"/>
              <a:gd name="connsiteY22" fmla="*/ 63559 h 1266324"/>
              <a:gd name="connsiteX23" fmla="*/ 1606353 w 2248369"/>
              <a:gd name="connsiteY23" fmla="*/ 73084 h 1266324"/>
              <a:gd name="connsiteX24" fmla="*/ 1351559 w 2248369"/>
              <a:gd name="connsiteY24" fmla="*/ 654109 h 1266324"/>
              <a:gd name="connsiteX25" fmla="*/ 1789709 w 2248369"/>
              <a:gd name="connsiteY25" fmla="*/ 254059 h 1266324"/>
              <a:gd name="connsiteX26" fmla="*/ 1730178 w 2248369"/>
              <a:gd name="connsiteY26" fmla="*/ 244534 h 1266324"/>
              <a:gd name="connsiteX27" fmla="*/ 1351559 w 2248369"/>
              <a:gd name="connsiteY27" fmla="*/ 882709 h 1266324"/>
              <a:gd name="connsiteX28" fmla="*/ 1384897 w 2248369"/>
              <a:gd name="connsiteY28" fmla="*/ 1266090 h 1266324"/>
              <a:gd name="connsiteX29" fmla="*/ 1458715 w 2248369"/>
              <a:gd name="connsiteY29" fmla="*/ 835084 h 1266324"/>
              <a:gd name="connsiteX30" fmla="*/ 1053903 w 2248369"/>
              <a:gd name="connsiteY30" fmla="*/ 661253 h 1266324"/>
              <a:gd name="connsiteX31" fmla="*/ 96640 w 2248369"/>
              <a:gd name="connsiteY31" fmla="*/ 1056540 h 1266324"/>
              <a:gd name="connsiteX32" fmla="*/ 141884 w 2248369"/>
              <a:gd name="connsiteY32" fmla="*/ 1118453 h 1266324"/>
              <a:gd name="connsiteX33" fmla="*/ 1061047 w 2248369"/>
              <a:gd name="connsiteY33" fmla="*/ 701734 h 1266324"/>
              <a:gd name="connsiteX34" fmla="*/ 2058790 w 2248369"/>
              <a:gd name="connsiteY34" fmla="*/ 608865 h 1266324"/>
              <a:gd name="connsiteX35" fmla="*/ 2246909 w 2248369"/>
              <a:gd name="connsiteY35" fmla="*/ 761265 h 1266324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7134 w 2248369"/>
              <a:gd name="connsiteY0" fmla="*/ 596959 h 1266885"/>
              <a:gd name="connsiteX1" fmla="*/ 449065 w 2248369"/>
              <a:gd name="connsiteY1" fmla="*/ 415984 h 1266885"/>
              <a:gd name="connsiteX2" fmla="*/ 310954 w 2248369"/>
              <a:gd name="connsiteY2" fmla="*/ 701734 h 1266885"/>
              <a:gd name="connsiteX3" fmla="*/ 646710 w 2248369"/>
              <a:gd name="connsiteY3" fmla="*/ 335022 h 1266885"/>
              <a:gd name="connsiteX4" fmla="*/ 503835 w 2248369"/>
              <a:gd name="connsiteY4" fmla="*/ 704116 h 1266885"/>
              <a:gd name="connsiteX5" fmla="*/ 701478 w 2248369"/>
              <a:gd name="connsiteY5" fmla="*/ 520759 h 1266885"/>
              <a:gd name="connsiteX6" fmla="*/ 649091 w 2248369"/>
              <a:gd name="connsiteY6" fmla="*/ 632678 h 1266885"/>
              <a:gd name="connsiteX7" fmla="*/ 818160 w 2248369"/>
              <a:gd name="connsiteY7" fmla="*/ 539810 h 1266885"/>
              <a:gd name="connsiteX8" fmla="*/ 1189634 w 2248369"/>
              <a:gd name="connsiteY8" fmla="*/ 223103 h 1266885"/>
              <a:gd name="connsiteX9" fmla="*/ 1142009 w 2248369"/>
              <a:gd name="connsiteY9" fmla="*/ 246915 h 1266885"/>
              <a:gd name="connsiteX10" fmla="*/ 932459 w 2248369"/>
              <a:gd name="connsiteY10" fmla="*/ 635059 h 1266885"/>
              <a:gd name="connsiteX11" fmla="*/ 941984 w 2248369"/>
              <a:gd name="connsiteY11" fmla="*/ 577909 h 1266885"/>
              <a:gd name="connsiteX12" fmla="*/ 1308697 w 2248369"/>
              <a:gd name="connsiteY12" fmla="*/ 273109 h 1266885"/>
              <a:gd name="connsiteX13" fmla="*/ 1239640 w 2248369"/>
              <a:gd name="connsiteY13" fmla="*/ 446940 h 1266885"/>
              <a:gd name="connsiteX14" fmla="*/ 1003897 w 2248369"/>
              <a:gd name="connsiteY14" fmla="*/ 601722 h 1266885"/>
              <a:gd name="connsiteX15" fmla="*/ 1041997 w 2248369"/>
              <a:gd name="connsiteY15" fmla="*/ 556478 h 1266885"/>
              <a:gd name="connsiteX16" fmla="*/ 1120578 w 2248369"/>
              <a:gd name="connsiteY16" fmla="*/ 592197 h 1266885"/>
              <a:gd name="connsiteX17" fmla="*/ 1280122 w 2248369"/>
              <a:gd name="connsiteY17" fmla="*/ 475515 h 1266885"/>
              <a:gd name="connsiteX18" fmla="*/ 1270597 w 2248369"/>
              <a:gd name="connsiteY18" fmla="*/ 465990 h 1266885"/>
              <a:gd name="connsiteX19" fmla="*/ 1232497 w 2248369"/>
              <a:gd name="connsiteY19" fmla="*/ 549334 h 1266885"/>
              <a:gd name="connsiteX20" fmla="*/ 1282503 w 2248369"/>
              <a:gd name="connsiteY20" fmla="*/ 544572 h 1266885"/>
              <a:gd name="connsiteX21" fmla="*/ 1232497 w 2248369"/>
              <a:gd name="connsiteY21" fmla="*/ 575528 h 1266885"/>
              <a:gd name="connsiteX22" fmla="*/ 1661122 w 2248369"/>
              <a:gd name="connsiteY22" fmla="*/ 63559 h 1266885"/>
              <a:gd name="connsiteX23" fmla="*/ 1606353 w 2248369"/>
              <a:gd name="connsiteY23" fmla="*/ 73084 h 1266885"/>
              <a:gd name="connsiteX24" fmla="*/ 1351559 w 2248369"/>
              <a:gd name="connsiteY24" fmla="*/ 654109 h 1266885"/>
              <a:gd name="connsiteX25" fmla="*/ 1789709 w 2248369"/>
              <a:gd name="connsiteY25" fmla="*/ 254059 h 1266885"/>
              <a:gd name="connsiteX26" fmla="*/ 1730178 w 2248369"/>
              <a:gd name="connsiteY26" fmla="*/ 244534 h 1266885"/>
              <a:gd name="connsiteX27" fmla="*/ 1351559 w 2248369"/>
              <a:gd name="connsiteY27" fmla="*/ 882709 h 1266885"/>
              <a:gd name="connsiteX28" fmla="*/ 1384897 w 2248369"/>
              <a:gd name="connsiteY28" fmla="*/ 1266090 h 1266885"/>
              <a:gd name="connsiteX29" fmla="*/ 1458715 w 2248369"/>
              <a:gd name="connsiteY29" fmla="*/ 835084 h 1266885"/>
              <a:gd name="connsiteX30" fmla="*/ 1053903 w 2248369"/>
              <a:gd name="connsiteY30" fmla="*/ 661253 h 1266885"/>
              <a:gd name="connsiteX31" fmla="*/ 96640 w 2248369"/>
              <a:gd name="connsiteY31" fmla="*/ 1056540 h 1266885"/>
              <a:gd name="connsiteX32" fmla="*/ 141884 w 2248369"/>
              <a:gd name="connsiteY32" fmla="*/ 1118453 h 1266885"/>
              <a:gd name="connsiteX33" fmla="*/ 1061047 w 2248369"/>
              <a:gd name="connsiteY33" fmla="*/ 701734 h 1266885"/>
              <a:gd name="connsiteX34" fmla="*/ 2058790 w 2248369"/>
              <a:gd name="connsiteY34" fmla="*/ 608865 h 1266885"/>
              <a:gd name="connsiteX35" fmla="*/ 2246909 w 2248369"/>
              <a:gd name="connsiteY35" fmla="*/ 761265 h 1266885"/>
              <a:gd name="connsiteX0" fmla="*/ 238126 w 2249361"/>
              <a:gd name="connsiteY0" fmla="*/ 596959 h 1266885"/>
              <a:gd name="connsiteX1" fmla="*/ 450057 w 2249361"/>
              <a:gd name="connsiteY1" fmla="*/ 415984 h 1266885"/>
              <a:gd name="connsiteX2" fmla="*/ 311946 w 2249361"/>
              <a:gd name="connsiteY2" fmla="*/ 701734 h 1266885"/>
              <a:gd name="connsiteX3" fmla="*/ 647702 w 2249361"/>
              <a:gd name="connsiteY3" fmla="*/ 335022 h 1266885"/>
              <a:gd name="connsiteX4" fmla="*/ 504827 w 2249361"/>
              <a:gd name="connsiteY4" fmla="*/ 704116 h 1266885"/>
              <a:gd name="connsiteX5" fmla="*/ 702470 w 2249361"/>
              <a:gd name="connsiteY5" fmla="*/ 520759 h 1266885"/>
              <a:gd name="connsiteX6" fmla="*/ 650083 w 2249361"/>
              <a:gd name="connsiteY6" fmla="*/ 632678 h 1266885"/>
              <a:gd name="connsiteX7" fmla="*/ 819152 w 2249361"/>
              <a:gd name="connsiteY7" fmla="*/ 539810 h 1266885"/>
              <a:gd name="connsiteX8" fmla="*/ 1190626 w 2249361"/>
              <a:gd name="connsiteY8" fmla="*/ 223103 h 1266885"/>
              <a:gd name="connsiteX9" fmla="*/ 1143001 w 2249361"/>
              <a:gd name="connsiteY9" fmla="*/ 246915 h 1266885"/>
              <a:gd name="connsiteX10" fmla="*/ 933451 w 2249361"/>
              <a:gd name="connsiteY10" fmla="*/ 635059 h 1266885"/>
              <a:gd name="connsiteX11" fmla="*/ 942976 w 2249361"/>
              <a:gd name="connsiteY11" fmla="*/ 577909 h 1266885"/>
              <a:gd name="connsiteX12" fmla="*/ 1309689 w 2249361"/>
              <a:gd name="connsiteY12" fmla="*/ 273109 h 1266885"/>
              <a:gd name="connsiteX13" fmla="*/ 1240632 w 2249361"/>
              <a:gd name="connsiteY13" fmla="*/ 446940 h 1266885"/>
              <a:gd name="connsiteX14" fmla="*/ 1004889 w 2249361"/>
              <a:gd name="connsiteY14" fmla="*/ 601722 h 1266885"/>
              <a:gd name="connsiteX15" fmla="*/ 1042989 w 2249361"/>
              <a:gd name="connsiteY15" fmla="*/ 556478 h 1266885"/>
              <a:gd name="connsiteX16" fmla="*/ 1121570 w 2249361"/>
              <a:gd name="connsiteY16" fmla="*/ 592197 h 1266885"/>
              <a:gd name="connsiteX17" fmla="*/ 1281114 w 2249361"/>
              <a:gd name="connsiteY17" fmla="*/ 475515 h 1266885"/>
              <a:gd name="connsiteX18" fmla="*/ 1271589 w 2249361"/>
              <a:gd name="connsiteY18" fmla="*/ 465990 h 1266885"/>
              <a:gd name="connsiteX19" fmla="*/ 1233489 w 2249361"/>
              <a:gd name="connsiteY19" fmla="*/ 549334 h 1266885"/>
              <a:gd name="connsiteX20" fmla="*/ 1283495 w 2249361"/>
              <a:gd name="connsiteY20" fmla="*/ 544572 h 1266885"/>
              <a:gd name="connsiteX21" fmla="*/ 1233489 w 2249361"/>
              <a:gd name="connsiteY21" fmla="*/ 575528 h 1266885"/>
              <a:gd name="connsiteX22" fmla="*/ 1662114 w 2249361"/>
              <a:gd name="connsiteY22" fmla="*/ 63559 h 1266885"/>
              <a:gd name="connsiteX23" fmla="*/ 1607345 w 2249361"/>
              <a:gd name="connsiteY23" fmla="*/ 73084 h 1266885"/>
              <a:gd name="connsiteX24" fmla="*/ 1352551 w 2249361"/>
              <a:gd name="connsiteY24" fmla="*/ 654109 h 1266885"/>
              <a:gd name="connsiteX25" fmla="*/ 1790701 w 2249361"/>
              <a:gd name="connsiteY25" fmla="*/ 254059 h 1266885"/>
              <a:gd name="connsiteX26" fmla="*/ 1731170 w 2249361"/>
              <a:gd name="connsiteY26" fmla="*/ 244534 h 1266885"/>
              <a:gd name="connsiteX27" fmla="*/ 1352551 w 2249361"/>
              <a:gd name="connsiteY27" fmla="*/ 882709 h 1266885"/>
              <a:gd name="connsiteX28" fmla="*/ 1385889 w 2249361"/>
              <a:gd name="connsiteY28" fmla="*/ 1266090 h 1266885"/>
              <a:gd name="connsiteX29" fmla="*/ 1459707 w 2249361"/>
              <a:gd name="connsiteY29" fmla="*/ 835084 h 1266885"/>
              <a:gd name="connsiteX30" fmla="*/ 1054895 w 2249361"/>
              <a:gd name="connsiteY30" fmla="*/ 661253 h 1266885"/>
              <a:gd name="connsiteX31" fmla="*/ 97632 w 2249361"/>
              <a:gd name="connsiteY31" fmla="*/ 1056540 h 1266885"/>
              <a:gd name="connsiteX32" fmla="*/ 142876 w 2249361"/>
              <a:gd name="connsiteY32" fmla="*/ 1118453 h 1266885"/>
              <a:gd name="connsiteX33" fmla="*/ 1062039 w 2249361"/>
              <a:gd name="connsiteY33" fmla="*/ 701734 h 1266885"/>
              <a:gd name="connsiteX34" fmla="*/ 2059782 w 2249361"/>
              <a:gd name="connsiteY34" fmla="*/ 608865 h 1266885"/>
              <a:gd name="connsiteX35" fmla="*/ 2247901 w 2249361"/>
              <a:gd name="connsiteY35" fmla="*/ 761265 h 1266885"/>
              <a:gd name="connsiteX0" fmla="*/ 171747 w 2182982"/>
              <a:gd name="connsiteY0" fmla="*/ 596959 h 1266885"/>
              <a:gd name="connsiteX1" fmla="*/ 383678 w 2182982"/>
              <a:gd name="connsiteY1" fmla="*/ 415984 h 1266885"/>
              <a:gd name="connsiteX2" fmla="*/ 245567 w 2182982"/>
              <a:gd name="connsiteY2" fmla="*/ 701734 h 1266885"/>
              <a:gd name="connsiteX3" fmla="*/ 581323 w 2182982"/>
              <a:gd name="connsiteY3" fmla="*/ 335022 h 1266885"/>
              <a:gd name="connsiteX4" fmla="*/ 438448 w 2182982"/>
              <a:gd name="connsiteY4" fmla="*/ 704116 h 1266885"/>
              <a:gd name="connsiteX5" fmla="*/ 636091 w 2182982"/>
              <a:gd name="connsiteY5" fmla="*/ 520759 h 1266885"/>
              <a:gd name="connsiteX6" fmla="*/ 583704 w 2182982"/>
              <a:gd name="connsiteY6" fmla="*/ 632678 h 1266885"/>
              <a:gd name="connsiteX7" fmla="*/ 752773 w 2182982"/>
              <a:gd name="connsiteY7" fmla="*/ 539810 h 1266885"/>
              <a:gd name="connsiteX8" fmla="*/ 1124247 w 2182982"/>
              <a:gd name="connsiteY8" fmla="*/ 223103 h 1266885"/>
              <a:gd name="connsiteX9" fmla="*/ 1076622 w 2182982"/>
              <a:gd name="connsiteY9" fmla="*/ 246915 h 1266885"/>
              <a:gd name="connsiteX10" fmla="*/ 867072 w 2182982"/>
              <a:gd name="connsiteY10" fmla="*/ 635059 h 1266885"/>
              <a:gd name="connsiteX11" fmla="*/ 876597 w 2182982"/>
              <a:gd name="connsiteY11" fmla="*/ 577909 h 1266885"/>
              <a:gd name="connsiteX12" fmla="*/ 1243310 w 2182982"/>
              <a:gd name="connsiteY12" fmla="*/ 273109 h 1266885"/>
              <a:gd name="connsiteX13" fmla="*/ 1174253 w 2182982"/>
              <a:gd name="connsiteY13" fmla="*/ 446940 h 1266885"/>
              <a:gd name="connsiteX14" fmla="*/ 938510 w 2182982"/>
              <a:gd name="connsiteY14" fmla="*/ 601722 h 1266885"/>
              <a:gd name="connsiteX15" fmla="*/ 976610 w 2182982"/>
              <a:gd name="connsiteY15" fmla="*/ 556478 h 1266885"/>
              <a:gd name="connsiteX16" fmla="*/ 1055191 w 2182982"/>
              <a:gd name="connsiteY16" fmla="*/ 592197 h 1266885"/>
              <a:gd name="connsiteX17" fmla="*/ 1214735 w 2182982"/>
              <a:gd name="connsiteY17" fmla="*/ 475515 h 1266885"/>
              <a:gd name="connsiteX18" fmla="*/ 1205210 w 2182982"/>
              <a:gd name="connsiteY18" fmla="*/ 465990 h 1266885"/>
              <a:gd name="connsiteX19" fmla="*/ 1167110 w 2182982"/>
              <a:gd name="connsiteY19" fmla="*/ 549334 h 1266885"/>
              <a:gd name="connsiteX20" fmla="*/ 1217116 w 2182982"/>
              <a:gd name="connsiteY20" fmla="*/ 544572 h 1266885"/>
              <a:gd name="connsiteX21" fmla="*/ 1167110 w 2182982"/>
              <a:gd name="connsiteY21" fmla="*/ 575528 h 1266885"/>
              <a:gd name="connsiteX22" fmla="*/ 1595735 w 2182982"/>
              <a:gd name="connsiteY22" fmla="*/ 63559 h 1266885"/>
              <a:gd name="connsiteX23" fmla="*/ 1540966 w 2182982"/>
              <a:gd name="connsiteY23" fmla="*/ 73084 h 1266885"/>
              <a:gd name="connsiteX24" fmla="*/ 1286172 w 2182982"/>
              <a:gd name="connsiteY24" fmla="*/ 654109 h 1266885"/>
              <a:gd name="connsiteX25" fmla="*/ 1724322 w 2182982"/>
              <a:gd name="connsiteY25" fmla="*/ 254059 h 1266885"/>
              <a:gd name="connsiteX26" fmla="*/ 1664791 w 2182982"/>
              <a:gd name="connsiteY26" fmla="*/ 244534 h 1266885"/>
              <a:gd name="connsiteX27" fmla="*/ 1286172 w 2182982"/>
              <a:gd name="connsiteY27" fmla="*/ 882709 h 1266885"/>
              <a:gd name="connsiteX28" fmla="*/ 1319510 w 2182982"/>
              <a:gd name="connsiteY28" fmla="*/ 1266090 h 1266885"/>
              <a:gd name="connsiteX29" fmla="*/ 1393328 w 2182982"/>
              <a:gd name="connsiteY29" fmla="*/ 835084 h 1266885"/>
              <a:gd name="connsiteX30" fmla="*/ 988516 w 2182982"/>
              <a:gd name="connsiteY30" fmla="*/ 661253 h 1266885"/>
              <a:gd name="connsiteX31" fmla="*/ 157459 w 2182982"/>
              <a:gd name="connsiteY31" fmla="*/ 980340 h 1266885"/>
              <a:gd name="connsiteX32" fmla="*/ 76497 w 2182982"/>
              <a:gd name="connsiteY32" fmla="*/ 1118453 h 1266885"/>
              <a:gd name="connsiteX33" fmla="*/ 995660 w 2182982"/>
              <a:gd name="connsiteY33" fmla="*/ 701734 h 1266885"/>
              <a:gd name="connsiteX34" fmla="*/ 1993403 w 2182982"/>
              <a:gd name="connsiteY34" fmla="*/ 608865 h 1266885"/>
              <a:gd name="connsiteX35" fmla="*/ 2181522 w 2182982"/>
              <a:gd name="connsiteY35" fmla="*/ 761265 h 1266885"/>
              <a:gd name="connsiteX0" fmla="*/ 186390 w 2197625"/>
              <a:gd name="connsiteY0" fmla="*/ 596959 h 1266885"/>
              <a:gd name="connsiteX1" fmla="*/ 398321 w 2197625"/>
              <a:gd name="connsiteY1" fmla="*/ 415984 h 1266885"/>
              <a:gd name="connsiteX2" fmla="*/ 260210 w 2197625"/>
              <a:gd name="connsiteY2" fmla="*/ 701734 h 1266885"/>
              <a:gd name="connsiteX3" fmla="*/ 595966 w 2197625"/>
              <a:gd name="connsiteY3" fmla="*/ 335022 h 1266885"/>
              <a:gd name="connsiteX4" fmla="*/ 453091 w 2197625"/>
              <a:gd name="connsiteY4" fmla="*/ 704116 h 1266885"/>
              <a:gd name="connsiteX5" fmla="*/ 650734 w 2197625"/>
              <a:gd name="connsiteY5" fmla="*/ 520759 h 1266885"/>
              <a:gd name="connsiteX6" fmla="*/ 598347 w 2197625"/>
              <a:gd name="connsiteY6" fmla="*/ 632678 h 1266885"/>
              <a:gd name="connsiteX7" fmla="*/ 767416 w 2197625"/>
              <a:gd name="connsiteY7" fmla="*/ 539810 h 1266885"/>
              <a:gd name="connsiteX8" fmla="*/ 1138890 w 2197625"/>
              <a:gd name="connsiteY8" fmla="*/ 223103 h 1266885"/>
              <a:gd name="connsiteX9" fmla="*/ 1091265 w 2197625"/>
              <a:gd name="connsiteY9" fmla="*/ 246915 h 1266885"/>
              <a:gd name="connsiteX10" fmla="*/ 881715 w 2197625"/>
              <a:gd name="connsiteY10" fmla="*/ 635059 h 1266885"/>
              <a:gd name="connsiteX11" fmla="*/ 891240 w 2197625"/>
              <a:gd name="connsiteY11" fmla="*/ 577909 h 1266885"/>
              <a:gd name="connsiteX12" fmla="*/ 1257953 w 2197625"/>
              <a:gd name="connsiteY12" fmla="*/ 273109 h 1266885"/>
              <a:gd name="connsiteX13" fmla="*/ 1188896 w 2197625"/>
              <a:gd name="connsiteY13" fmla="*/ 446940 h 1266885"/>
              <a:gd name="connsiteX14" fmla="*/ 953153 w 2197625"/>
              <a:gd name="connsiteY14" fmla="*/ 601722 h 1266885"/>
              <a:gd name="connsiteX15" fmla="*/ 991253 w 2197625"/>
              <a:gd name="connsiteY15" fmla="*/ 556478 h 1266885"/>
              <a:gd name="connsiteX16" fmla="*/ 1069834 w 2197625"/>
              <a:gd name="connsiteY16" fmla="*/ 592197 h 1266885"/>
              <a:gd name="connsiteX17" fmla="*/ 1229378 w 2197625"/>
              <a:gd name="connsiteY17" fmla="*/ 475515 h 1266885"/>
              <a:gd name="connsiteX18" fmla="*/ 1219853 w 2197625"/>
              <a:gd name="connsiteY18" fmla="*/ 465990 h 1266885"/>
              <a:gd name="connsiteX19" fmla="*/ 1181753 w 2197625"/>
              <a:gd name="connsiteY19" fmla="*/ 549334 h 1266885"/>
              <a:gd name="connsiteX20" fmla="*/ 1231759 w 2197625"/>
              <a:gd name="connsiteY20" fmla="*/ 544572 h 1266885"/>
              <a:gd name="connsiteX21" fmla="*/ 1181753 w 2197625"/>
              <a:gd name="connsiteY21" fmla="*/ 575528 h 1266885"/>
              <a:gd name="connsiteX22" fmla="*/ 1610378 w 2197625"/>
              <a:gd name="connsiteY22" fmla="*/ 63559 h 1266885"/>
              <a:gd name="connsiteX23" fmla="*/ 1555609 w 2197625"/>
              <a:gd name="connsiteY23" fmla="*/ 73084 h 1266885"/>
              <a:gd name="connsiteX24" fmla="*/ 1300815 w 2197625"/>
              <a:gd name="connsiteY24" fmla="*/ 654109 h 1266885"/>
              <a:gd name="connsiteX25" fmla="*/ 1738965 w 2197625"/>
              <a:gd name="connsiteY25" fmla="*/ 254059 h 1266885"/>
              <a:gd name="connsiteX26" fmla="*/ 1679434 w 2197625"/>
              <a:gd name="connsiteY26" fmla="*/ 244534 h 1266885"/>
              <a:gd name="connsiteX27" fmla="*/ 1300815 w 2197625"/>
              <a:gd name="connsiteY27" fmla="*/ 882709 h 1266885"/>
              <a:gd name="connsiteX28" fmla="*/ 1334153 w 2197625"/>
              <a:gd name="connsiteY28" fmla="*/ 1266090 h 1266885"/>
              <a:gd name="connsiteX29" fmla="*/ 1407971 w 2197625"/>
              <a:gd name="connsiteY29" fmla="*/ 835084 h 1266885"/>
              <a:gd name="connsiteX30" fmla="*/ 1003159 w 2197625"/>
              <a:gd name="connsiteY30" fmla="*/ 661253 h 1266885"/>
              <a:gd name="connsiteX31" fmla="*/ 172102 w 2197625"/>
              <a:gd name="connsiteY31" fmla="*/ 980340 h 1266885"/>
              <a:gd name="connsiteX32" fmla="*/ 91140 w 2197625"/>
              <a:gd name="connsiteY32" fmla="*/ 1118453 h 1266885"/>
              <a:gd name="connsiteX33" fmla="*/ 1010303 w 2197625"/>
              <a:gd name="connsiteY33" fmla="*/ 701734 h 1266885"/>
              <a:gd name="connsiteX34" fmla="*/ 2008046 w 2197625"/>
              <a:gd name="connsiteY34" fmla="*/ 608865 h 1266885"/>
              <a:gd name="connsiteX35" fmla="*/ 2196165 w 2197625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885"/>
              <a:gd name="connsiteX1" fmla="*/ 384483 w 2183787"/>
              <a:gd name="connsiteY1" fmla="*/ 415984 h 1266885"/>
              <a:gd name="connsiteX2" fmla="*/ 246372 w 2183787"/>
              <a:gd name="connsiteY2" fmla="*/ 701734 h 1266885"/>
              <a:gd name="connsiteX3" fmla="*/ 582128 w 2183787"/>
              <a:gd name="connsiteY3" fmla="*/ 335022 h 1266885"/>
              <a:gd name="connsiteX4" fmla="*/ 439253 w 2183787"/>
              <a:gd name="connsiteY4" fmla="*/ 704116 h 1266885"/>
              <a:gd name="connsiteX5" fmla="*/ 636896 w 2183787"/>
              <a:gd name="connsiteY5" fmla="*/ 520759 h 1266885"/>
              <a:gd name="connsiteX6" fmla="*/ 584509 w 2183787"/>
              <a:gd name="connsiteY6" fmla="*/ 632678 h 1266885"/>
              <a:gd name="connsiteX7" fmla="*/ 753578 w 2183787"/>
              <a:gd name="connsiteY7" fmla="*/ 539810 h 1266885"/>
              <a:gd name="connsiteX8" fmla="*/ 1125052 w 2183787"/>
              <a:gd name="connsiteY8" fmla="*/ 223103 h 1266885"/>
              <a:gd name="connsiteX9" fmla="*/ 1077427 w 2183787"/>
              <a:gd name="connsiteY9" fmla="*/ 246915 h 1266885"/>
              <a:gd name="connsiteX10" fmla="*/ 867877 w 2183787"/>
              <a:gd name="connsiteY10" fmla="*/ 635059 h 1266885"/>
              <a:gd name="connsiteX11" fmla="*/ 877402 w 2183787"/>
              <a:gd name="connsiteY11" fmla="*/ 577909 h 1266885"/>
              <a:gd name="connsiteX12" fmla="*/ 1244115 w 2183787"/>
              <a:gd name="connsiteY12" fmla="*/ 273109 h 1266885"/>
              <a:gd name="connsiteX13" fmla="*/ 1175058 w 2183787"/>
              <a:gd name="connsiteY13" fmla="*/ 446940 h 1266885"/>
              <a:gd name="connsiteX14" fmla="*/ 939315 w 2183787"/>
              <a:gd name="connsiteY14" fmla="*/ 601722 h 1266885"/>
              <a:gd name="connsiteX15" fmla="*/ 977415 w 2183787"/>
              <a:gd name="connsiteY15" fmla="*/ 556478 h 1266885"/>
              <a:gd name="connsiteX16" fmla="*/ 1055996 w 2183787"/>
              <a:gd name="connsiteY16" fmla="*/ 592197 h 1266885"/>
              <a:gd name="connsiteX17" fmla="*/ 1215540 w 2183787"/>
              <a:gd name="connsiteY17" fmla="*/ 475515 h 1266885"/>
              <a:gd name="connsiteX18" fmla="*/ 1206015 w 2183787"/>
              <a:gd name="connsiteY18" fmla="*/ 465990 h 1266885"/>
              <a:gd name="connsiteX19" fmla="*/ 1167915 w 2183787"/>
              <a:gd name="connsiteY19" fmla="*/ 549334 h 1266885"/>
              <a:gd name="connsiteX20" fmla="*/ 1217921 w 2183787"/>
              <a:gd name="connsiteY20" fmla="*/ 544572 h 1266885"/>
              <a:gd name="connsiteX21" fmla="*/ 1167915 w 2183787"/>
              <a:gd name="connsiteY21" fmla="*/ 575528 h 1266885"/>
              <a:gd name="connsiteX22" fmla="*/ 1596540 w 2183787"/>
              <a:gd name="connsiteY22" fmla="*/ 63559 h 1266885"/>
              <a:gd name="connsiteX23" fmla="*/ 1541771 w 2183787"/>
              <a:gd name="connsiteY23" fmla="*/ 73084 h 1266885"/>
              <a:gd name="connsiteX24" fmla="*/ 1286977 w 2183787"/>
              <a:gd name="connsiteY24" fmla="*/ 654109 h 1266885"/>
              <a:gd name="connsiteX25" fmla="*/ 1725127 w 2183787"/>
              <a:gd name="connsiteY25" fmla="*/ 254059 h 1266885"/>
              <a:gd name="connsiteX26" fmla="*/ 1665596 w 2183787"/>
              <a:gd name="connsiteY26" fmla="*/ 244534 h 1266885"/>
              <a:gd name="connsiteX27" fmla="*/ 1286977 w 2183787"/>
              <a:gd name="connsiteY27" fmla="*/ 882709 h 1266885"/>
              <a:gd name="connsiteX28" fmla="*/ 1320315 w 2183787"/>
              <a:gd name="connsiteY28" fmla="*/ 1266090 h 1266885"/>
              <a:gd name="connsiteX29" fmla="*/ 1394133 w 2183787"/>
              <a:gd name="connsiteY29" fmla="*/ 835084 h 1266885"/>
              <a:gd name="connsiteX30" fmla="*/ 989321 w 2183787"/>
              <a:gd name="connsiteY30" fmla="*/ 661253 h 1266885"/>
              <a:gd name="connsiteX31" fmla="*/ 158264 w 2183787"/>
              <a:gd name="connsiteY31" fmla="*/ 980340 h 1266885"/>
              <a:gd name="connsiteX32" fmla="*/ 77302 w 2183787"/>
              <a:gd name="connsiteY32" fmla="*/ 1118453 h 1266885"/>
              <a:gd name="connsiteX33" fmla="*/ 996465 w 2183787"/>
              <a:gd name="connsiteY33" fmla="*/ 701734 h 1266885"/>
              <a:gd name="connsiteX34" fmla="*/ 1994208 w 2183787"/>
              <a:gd name="connsiteY34" fmla="*/ 608865 h 1266885"/>
              <a:gd name="connsiteX35" fmla="*/ 2182327 w 2183787"/>
              <a:gd name="connsiteY35" fmla="*/ 761265 h 1266885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725127 w 2183787"/>
              <a:gd name="connsiteY25" fmla="*/ 254059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77502 w 2183787"/>
              <a:gd name="connsiteY25" fmla="*/ 475516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30"/>
              <a:gd name="connsiteX1" fmla="*/ 384483 w 2183787"/>
              <a:gd name="connsiteY1" fmla="*/ 415984 h 1266730"/>
              <a:gd name="connsiteX2" fmla="*/ 246372 w 2183787"/>
              <a:gd name="connsiteY2" fmla="*/ 701734 h 1266730"/>
              <a:gd name="connsiteX3" fmla="*/ 582128 w 2183787"/>
              <a:gd name="connsiteY3" fmla="*/ 335022 h 1266730"/>
              <a:gd name="connsiteX4" fmla="*/ 439253 w 2183787"/>
              <a:gd name="connsiteY4" fmla="*/ 704116 h 1266730"/>
              <a:gd name="connsiteX5" fmla="*/ 636896 w 2183787"/>
              <a:gd name="connsiteY5" fmla="*/ 520759 h 1266730"/>
              <a:gd name="connsiteX6" fmla="*/ 584509 w 2183787"/>
              <a:gd name="connsiteY6" fmla="*/ 632678 h 1266730"/>
              <a:gd name="connsiteX7" fmla="*/ 753578 w 2183787"/>
              <a:gd name="connsiteY7" fmla="*/ 539810 h 1266730"/>
              <a:gd name="connsiteX8" fmla="*/ 1125052 w 2183787"/>
              <a:gd name="connsiteY8" fmla="*/ 223103 h 1266730"/>
              <a:gd name="connsiteX9" fmla="*/ 1077427 w 2183787"/>
              <a:gd name="connsiteY9" fmla="*/ 246915 h 1266730"/>
              <a:gd name="connsiteX10" fmla="*/ 867877 w 2183787"/>
              <a:gd name="connsiteY10" fmla="*/ 635059 h 1266730"/>
              <a:gd name="connsiteX11" fmla="*/ 877402 w 2183787"/>
              <a:gd name="connsiteY11" fmla="*/ 577909 h 1266730"/>
              <a:gd name="connsiteX12" fmla="*/ 1244115 w 2183787"/>
              <a:gd name="connsiteY12" fmla="*/ 273109 h 1266730"/>
              <a:gd name="connsiteX13" fmla="*/ 1175058 w 2183787"/>
              <a:gd name="connsiteY13" fmla="*/ 446940 h 1266730"/>
              <a:gd name="connsiteX14" fmla="*/ 939315 w 2183787"/>
              <a:gd name="connsiteY14" fmla="*/ 601722 h 1266730"/>
              <a:gd name="connsiteX15" fmla="*/ 977415 w 2183787"/>
              <a:gd name="connsiteY15" fmla="*/ 556478 h 1266730"/>
              <a:gd name="connsiteX16" fmla="*/ 1055996 w 2183787"/>
              <a:gd name="connsiteY16" fmla="*/ 592197 h 1266730"/>
              <a:gd name="connsiteX17" fmla="*/ 1215540 w 2183787"/>
              <a:gd name="connsiteY17" fmla="*/ 475515 h 1266730"/>
              <a:gd name="connsiteX18" fmla="*/ 1206015 w 2183787"/>
              <a:gd name="connsiteY18" fmla="*/ 465990 h 1266730"/>
              <a:gd name="connsiteX19" fmla="*/ 1167915 w 2183787"/>
              <a:gd name="connsiteY19" fmla="*/ 549334 h 1266730"/>
              <a:gd name="connsiteX20" fmla="*/ 1217921 w 2183787"/>
              <a:gd name="connsiteY20" fmla="*/ 544572 h 1266730"/>
              <a:gd name="connsiteX21" fmla="*/ 1167915 w 2183787"/>
              <a:gd name="connsiteY21" fmla="*/ 575528 h 1266730"/>
              <a:gd name="connsiteX22" fmla="*/ 1596540 w 2183787"/>
              <a:gd name="connsiteY22" fmla="*/ 63559 h 1266730"/>
              <a:gd name="connsiteX23" fmla="*/ 1541771 w 2183787"/>
              <a:gd name="connsiteY23" fmla="*/ 73084 h 1266730"/>
              <a:gd name="connsiteX24" fmla="*/ 1286977 w 2183787"/>
              <a:gd name="connsiteY24" fmla="*/ 654109 h 1266730"/>
              <a:gd name="connsiteX25" fmla="*/ 1620352 w 2183787"/>
              <a:gd name="connsiteY25" fmla="*/ 439798 h 1266730"/>
              <a:gd name="connsiteX26" fmla="*/ 1579871 w 2183787"/>
              <a:gd name="connsiteY26" fmla="*/ 404078 h 1266730"/>
              <a:gd name="connsiteX27" fmla="*/ 1286977 w 2183787"/>
              <a:gd name="connsiteY27" fmla="*/ 882709 h 1266730"/>
              <a:gd name="connsiteX28" fmla="*/ 1320315 w 2183787"/>
              <a:gd name="connsiteY28" fmla="*/ 1266090 h 1266730"/>
              <a:gd name="connsiteX29" fmla="*/ 1394133 w 2183787"/>
              <a:gd name="connsiteY29" fmla="*/ 835084 h 1266730"/>
              <a:gd name="connsiteX30" fmla="*/ 989321 w 2183787"/>
              <a:gd name="connsiteY30" fmla="*/ 661253 h 1266730"/>
              <a:gd name="connsiteX31" fmla="*/ 158264 w 2183787"/>
              <a:gd name="connsiteY31" fmla="*/ 980340 h 1266730"/>
              <a:gd name="connsiteX32" fmla="*/ 77302 w 2183787"/>
              <a:gd name="connsiteY32" fmla="*/ 1118453 h 1266730"/>
              <a:gd name="connsiteX33" fmla="*/ 996465 w 2183787"/>
              <a:gd name="connsiteY33" fmla="*/ 701734 h 1266730"/>
              <a:gd name="connsiteX34" fmla="*/ 1994208 w 2183787"/>
              <a:gd name="connsiteY34" fmla="*/ 608865 h 1266730"/>
              <a:gd name="connsiteX35" fmla="*/ 2182327 w 2183787"/>
              <a:gd name="connsiteY35" fmla="*/ 761265 h 1266730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  <a:gd name="connsiteX0" fmla="*/ 172552 w 2183787"/>
              <a:gd name="connsiteY0" fmla="*/ 596959 h 1266719"/>
              <a:gd name="connsiteX1" fmla="*/ 384483 w 2183787"/>
              <a:gd name="connsiteY1" fmla="*/ 415984 h 1266719"/>
              <a:gd name="connsiteX2" fmla="*/ 246372 w 2183787"/>
              <a:gd name="connsiteY2" fmla="*/ 701734 h 1266719"/>
              <a:gd name="connsiteX3" fmla="*/ 582128 w 2183787"/>
              <a:gd name="connsiteY3" fmla="*/ 335022 h 1266719"/>
              <a:gd name="connsiteX4" fmla="*/ 439253 w 2183787"/>
              <a:gd name="connsiteY4" fmla="*/ 704116 h 1266719"/>
              <a:gd name="connsiteX5" fmla="*/ 636896 w 2183787"/>
              <a:gd name="connsiteY5" fmla="*/ 520759 h 1266719"/>
              <a:gd name="connsiteX6" fmla="*/ 584509 w 2183787"/>
              <a:gd name="connsiteY6" fmla="*/ 632678 h 1266719"/>
              <a:gd name="connsiteX7" fmla="*/ 753578 w 2183787"/>
              <a:gd name="connsiteY7" fmla="*/ 539810 h 1266719"/>
              <a:gd name="connsiteX8" fmla="*/ 1125052 w 2183787"/>
              <a:gd name="connsiteY8" fmla="*/ 223103 h 1266719"/>
              <a:gd name="connsiteX9" fmla="*/ 1077427 w 2183787"/>
              <a:gd name="connsiteY9" fmla="*/ 246915 h 1266719"/>
              <a:gd name="connsiteX10" fmla="*/ 867877 w 2183787"/>
              <a:gd name="connsiteY10" fmla="*/ 635059 h 1266719"/>
              <a:gd name="connsiteX11" fmla="*/ 877402 w 2183787"/>
              <a:gd name="connsiteY11" fmla="*/ 577909 h 1266719"/>
              <a:gd name="connsiteX12" fmla="*/ 1244115 w 2183787"/>
              <a:gd name="connsiteY12" fmla="*/ 273109 h 1266719"/>
              <a:gd name="connsiteX13" fmla="*/ 1175058 w 2183787"/>
              <a:gd name="connsiteY13" fmla="*/ 446940 h 1266719"/>
              <a:gd name="connsiteX14" fmla="*/ 939315 w 2183787"/>
              <a:gd name="connsiteY14" fmla="*/ 601722 h 1266719"/>
              <a:gd name="connsiteX15" fmla="*/ 977415 w 2183787"/>
              <a:gd name="connsiteY15" fmla="*/ 556478 h 1266719"/>
              <a:gd name="connsiteX16" fmla="*/ 1055996 w 2183787"/>
              <a:gd name="connsiteY16" fmla="*/ 592197 h 1266719"/>
              <a:gd name="connsiteX17" fmla="*/ 1215540 w 2183787"/>
              <a:gd name="connsiteY17" fmla="*/ 475515 h 1266719"/>
              <a:gd name="connsiteX18" fmla="*/ 1206015 w 2183787"/>
              <a:gd name="connsiteY18" fmla="*/ 465990 h 1266719"/>
              <a:gd name="connsiteX19" fmla="*/ 1167915 w 2183787"/>
              <a:gd name="connsiteY19" fmla="*/ 549334 h 1266719"/>
              <a:gd name="connsiteX20" fmla="*/ 1217921 w 2183787"/>
              <a:gd name="connsiteY20" fmla="*/ 544572 h 1266719"/>
              <a:gd name="connsiteX21" fmla="*/ 1167915 w 2183787"/>
              <a:gd name="connsiteY21" fmla="*/ 575528 h 1266719"/>
              <a:gd name="connsiteX22" fmla="*/ 1596540 w 2183787"/>
              <a:gd name="connsiteY22" fmla="*/ 63559 h 1266719"/>
              <a:gd name="connsiteX23" fmla="*/ 1541771 w 2183787"/>
              <a:gd name="connsiteY23" fmla="*/ 73084 h 1266719"/>
              <a:gd name="connsiteX24" fmla="*/ 1286977 w 2183787"/>
              <a:gd name="connsiteY24" fmla="*/ 654109 h 1266719"/>
              <a:gd name="connsiteX25" fmla="*/ 1620352 w 2183787"/>
              <a:gd name="connsiteY25" fmla="*/ 439798 h 1266719"/>
              <a:gd name="connsiteX26" fmla="*/ 1532246 w 2183787"/>
              <a:gd name="connsiteY26" fmla="*/ 432653 h 1266719"/>
              <a:gd name="connsiteX27" fmla="*/ 1286977 w 2183787"/>
              <a:gd name="connsiteY27" fmla="*/ 882709 h 1266719"/>
              <a:gd name="connsiteX28" fmla="*/ 1320315 w 2183787"/>
              <a:gd name="connsiteY28" fmla="*/ 1266090 h 1266719"/>
              <a:gd name="connsiteX29" fmla="*/ 1394133 w 2183787"/>
              <a:gd name="connsiteY29" fmla="*/ 835084 h 1266719"/>
              <a:gd name="connsiteX30" fmla="*/ 989321 w 2183787"/>
              <a:gd name="connsiteY30" fmla="*/ 661253 h 1266719"/>
              <a:gd name="connsiteX31" fmla="*/ 158264 w 2183787"/>
              <a:gd name="connsiteY31" fmla="*/ 980340 h 1266719"/>
              <a:gd name="connsiteX32" fmla="*/ 77302 w 2183787"/>
              <a:gd name="connsiteY32" fmla="*/ 1118453 h 1266719"/>
              <a:gd name="connsiteX33" fmla="*/ 996465 w 2183787"/>
              <a:gd name="connsiteY33" fmla="*/ 701734 h 1266719"/>
              <a:gd name="connsiteX34" fmla="*/ 1994208 w 2183787"/>
              <a:gd name="connsiteY34" fmla="*/ 608865 h 1266719"/>
              <a:gd name="connsiteX35" fmla="*/ 2182327 w 2183787"/>
              <a:gd name="connsiteY35" fmla="*/ 761265 h 12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3787" h="1266719">
                <a:moveTo>
                  <a:pt x="172552" y="596959"/>
                </a:moveTo>
                <a:cubicBezTo>
                  <a:pt x="271770" y="498335"/>
                  <a:pt x="372180" y="398522"/>
                  <a:pt x="384483" y="415984"/>
                </a:cubicBezTo>
                <a:cubicBezTo>
                  <a:pt x="396786" y="433446"/>
                  <a:pt x="217400" y="714434"/>
                  <a:pt x="246372" y="701734"/>
                </a:cubicBezTo>
                <a:cubicBezTo>
                  <a:pt x="275344" y="689034"/>
                  <a:pt x="549981" y="334625"/>
                  <a:pt x="582128" y="335022"/>
                </a:cubicBezTo>
                <a:cubicBezTo>
                  <a:pt x="614275" y="335419"/>
                  <a:pt x="351544" y="706497"/>
                  <a:pt x="439253" y="704116"/>
                </a:cubicBezTo>
                <a:cubicBezTo>
                  <a:pt x="526962" y="701735"/>
                  <a:pt x="612687" y="532665"/>
                  <a:pt x="636896" y="520759"/>
                </a:cubicBezTo>
                <a:cubicBezTo>
                  <a:pt x="661105" y="508853"/>
                  <a:pt x="565062" y="629503"/>
                  <a:pt x="584509" y="632678"/>
                </a:cubicBezTo>
                <a:cubicBezTo>
                  <a:pt x="603956" y="635853"/>
                  <a:pt x="701587" y="514410"/>
                  <a:pt x="753578" y="539810"/>
                </a:cubicBezTo>
                <a:cubicBezTo>
                  <a:pt x="526962" y="847785"/>
                  <a:pt x="1078221" y="326688"/>
                  <a:pt x="1125052" y="223103"/>
                </a:cubicBezTo>
                <a:cubicBezTo>
                  <a:pt x="1171883" y="119518"/>
                  <a:pt x="1120289" y="178256"/>
                  <a:pt x="1077427" y="246915"/>
                </a:cubicBezTo>
                <a:cubicBezTo>
                  <a:pt x="1034565" y="315574"/>
                  <a:pt x="901214" y="579893"/>
                  <a:pt x="867877" y="635059"/>
                </a:cubicBezTo>
                <a:cubicBezTo>
                  <a:pt x="834540" y="690225"/>
                  <a:pt x="814696" y="638234"/>
                  <a:pt x="877402" y="577909"/>
                </a:cubicBezTo>
                <a:cubicBezTo>
                  <a:pt x="940108" y="517584"/>
                  <a:pt x="1194506" y="294937"/>
                  <a:pt x="1244115" y="273109"/>
                </a:cubicBezTo>
                <a:cubicBezTo>
                  <a:pt x="1293724" y="251281"/>
                  <a:pt x="1225858" y="392171"/>
                  <a:pt x="1175058" y="446940"/>
                </a:cubicBezTo>
                <a:cubicBezTo>
                  <a:pt x="1124258" y="501709"/>
                  <a:pt x="972255" y="583466"/>
                  <a:pt x="939315" y="601722"/>
                </a:cubicBezTo>
                <a:cubicBezTo>
                  <a:pt x="906375" y="619978"/>
                  <a:pt x="957968" y="558065"/>
                  <a:pt x="977415" y="556478"/>
                </a:cubicBezTo>
                <a:cubicBezTo>
                  <a:pt x="996862" y="554891"/>
                  <a:pt x="1016308" y="605691"/>
                  <a:pt x="1055996" y="592197"/>
                </a:cubicBezTo>
                <a:cubicBezTo>
                  <a:pt x="1095684" y="578703"/>
                  <a:pt x="1215540" y="475515"/>
                  <a:pt x="1215540" y="475515"/>
                </a:cubicBezTo>
                <a:cubicBezTo>
                  <a:pt x="1240543" y="454480"/>
                  <a:pt x="1213952" y="453687"/>
                  <a:pt x="1206015" y="465990"/>
                </a:cubicBezTo>
                <a:cubicBezTo>
                  <a:pt x="1198078" y="478293"/>
                  <a:pt x="1165931" y="536237"/>
                  <a:pt x="1167915" y="549334"/>
                </a:cubicBezTo>
                <a:cubicBezTo>
                  <a:pt x="1169899" y="562431"/>
                  <a:pt x="1217921" y="540206"/>
                  <a:pt x="1217921" y="544572"/>
                </a:cubicBezTo>
                <a:cubicBezTo>
                  <a:pt x="1217921" y="548938"/>
                  <a:pt x="1104812" y="655697"/>
                  <a:pt x="1167915" y="575528"/>
                </a:cubicBezTo>
                <a:cubicBezTo>
                  <a:pt x="1231018" y="495359"/>
                  <a:pt x="1534231" y="147300"/>
                  <a:pt x="1596540" y="63559"/>
                </a:cubicBezTo>
                <a:cubicBezTo>
                  <a:pt x="1658849" y="-20182"/>
                  <a:pt x="1593365" y="-25341"/>
                  <a:pt x="1541771" y="73084"/>
                </a:cubicBezTo>
                <a:cubicBezTo>
                  <a:pt x="1490177" y="171509"/>
                  <a:pt x="1273880" y="592990"/>
                  <a:pt x="1286977" y="654109"/>
                </a:cubicBezTo>
                <a:cubicBezTo>
                  <a:pt x="1300074" y="715228"/>
                  <a:pt x="1579474" y="476707"/>
                  <a:pt x="1620352" y="439798"/>
                </a:cubicBezTo>
                <a:cubicBezTo>
                  <a:pt x="1661230" y="402889"/>
                  <a:pt x="1628289" y="370741"/>
                  <a:pt x="1532246" y="432653"/>
                </a:cubicBezTo>
                <a:cubicBezTo>
                  <a:pt x="1436203" y="494565"/>
                  <a:pt x="1322299" y="743803"/>
                  <a:pt x="1286977" y="882709"/>
                </a:cubicBezTo>
                <a:cubicBezTo>
                  <a:pt x="1251655" y="1021615"/>
                  <a:pt x="1207206" y="1281171"/>
                  <a:pt x="1320315" y="1266090"/>
                </a:cubicBezTo>
                <a:cubicBezTo>
                  <a:pt x="1433424" y="1251009"/>
                  <a:pt x="1449299" y="935890"/>
                  <a:pt x="1394133" y="835084"/>
                </a:cubicBezTo>
                <a:cubicBezTo>
                  <a:pt x="1338967" y="734278"/>
                  <a:pt x="1195299" y="637044"/>
                  <a:pt x="989321" y="661253"/>
                </a:cubicBezTo>
                <a:cubicBezTo>
                  <a:pt x="783343" y="685462"/>
                  <a:pt x="362654" y="835084"/>
                  <a:pt x="158264" y="980340"/>
                </a:cubicBezTo>
                <a:cubicBezTo>
                  <a:pt x="-46126" y="1125596"/>
                  <a:pt x="-29060" y="1150600"/>
                  <a:pt x="77302" y="1118453"/>
                </a:cubicBezTo>
                <a:cubicBezTo>
                  <a:pt x="183664" y="1086306"/>
                  <a:pt x="624594" y="769996"/>
                  <a:pt x="996465" y="701734"/>
                </a:cubicBezTo>
                <a:cubicBezTo>
                  <a:pt x="1368336" y="633472"/>
                  <a:pt x="1796564" y="598943"/>
                  <a:pt x="1994208" y="608865"/>
                </a:cubicBezTo>
                <a:cubicBezTo>
                  <a:pt x="2191852" y="618787"/>
                  <a:pt x="2187089" y="690026"/>
                  <a:pt x="2182327" y="761265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053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Internal Revenue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 Nicholas K</dc:creator>
  <cp:lastModifiedBy>Fox Nicholas K</cp:lastModifiedBy>
  <cp:revision>1</cp:revision>
  <dcterms:created xsi:type="dcterms:W3CDTF">2023-11-16T17:01:19Z</dcterms:created>
  <dcterms:modified xsi:type="dcterms:W3CDTF">2024-12-13T15:05:22Z</dcterms:modified>
</cp:coreProperties>
</file>