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6" r:id="rId3"/>
    <p:sldId id="275" r:id="rId4"/>
    <p:sldId id="278" r:id="rId5"/>
    <p:sldId id="280" r:id="rId6"/>
    <p:sldId id="256" r:id="rId7"/>
    <p:sldId id="266" r:id="rId8"/>
    <p:sldId id="264" r:id="rId9"/>
    <p:sldId id="265" r:id="rId10"/>
    <p:sldId id="268" r:id="rId11"/>
    <p:sldId id="269" r:id="rId12"/>
    <p:sldId id="270" r:id="rId13"/>
    <p:sldId id="267" r:id="rId14"/>
    <p:sldId id="271" r:id="rId15"/>
    <p:sldId id="274" r:id="rId16"/>
    <p:sldId id="272" r:id="rId17"/>
    <p:sldId id="273" r:id="rId18"/>
    <p:sldId id="258" r:id="rId19"/>
    <p:sldId id="261" r:id="rId20"/>
    <p:sldId id="259" r:id="rId21"/>
    <p:sldId id="262" r:id="rId22"/>
    <p:sldId id="263" r:id="rId23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9" autoAdjust="0"/>
    <p:restoredTop sz="94660"/>
  </p:normalViewPr>
  <p:slideViewPr>
    <p:cSldViewPr>
      <p:cViewPr>
        <p:scale>
          <a:sx n="50" d="100"/>
          <a:sy n="50" d="100"/>
        </p:scale>
        <p:origin x="2178" y="234"/>
      </p:cViewPr>
      <p:guideLst>
        <p:guide orient="horz" pos="4608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52A0C53-7AC0-5716-32C6-7039FD9DA642}"/>
              </a:ext>
            </a:extLst>
          </p:cNvPr>
          <p:cNvGrpSpPr/>
          <p:nvPr userDrawn="1"/>
        </p:nvGrpSpPr>
        <p:grpSpPr>
          <a:xfrm>
            <a:off x="571500" y="0"/>
            <a:ext cx="13716000" cy="14630400"/>
            <a:chOff x="571500" y="0"/>
            <a:chExt cx="13716000" cy="146304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7C0D64-759D-BD0F-AF27-D3F8AA8856B3}"/>
                </a:ext>
              </a:extLst>
            </p:cNvPr>
            <p:cNvCxnSpPr/>
            <p:nvPr userDrawn="1"/>
          </p:nvCxnSpPr>
          <p:spPr>
            <a:xfrm flipV="1">
              <a:off x="571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26ABC2-A2F8-4BF0-7BCB-378DE17AE9CD}"/>
                </a:ext>
              </a:extLst>
            </p:cNvPr>
            <p:cNvCxnSpPr/>
            <p:nvPr userDrawn="1"/>
          </p:nvCxnSpPr>
          <p:spPr>
            <a:xfrm flipV="1">
              <a:off x="1257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758DC-FBAE-E151-F1EE-B9BBD7B4E7EA}"/>
                </a:ext>
              </a:extLst>
            </p:cNvPr>
            <p:cNvCxnSpPr/>
            <p:nvPr userDrawn="1"/>
          </p:nvCxnSpPr>
          <p:spPr>
            <a:xfrm flipV="1">
              <a:off x="1943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24716E-64D9-1955-AE94-70C8501EFF62}"/>
                </a:ext>
              </a:extLst>
            </p:cNvPr>
            <p:cNvCxnSpPr/>
            <p:nvPr userDrawn="1"/>
          </p:nvCxnSpPr>
          <p:spPr>
            <a:xfrm flipV="1">
              <a:off x="2628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7DBA73-D112-8EE4-977B-539B50BBB738}"/>
                </a:ext>
              </a:extLst>
            </p:cNvPr>
            <p:cNvCxnSpPr/>
            <p:nvPr userDrawn="1"/>
          </p:nvCxnSpPr>
          <p:spPr>
            <a:xfrm flipV="1">
              <a:off x="3314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110843-494F-BD15-81C6-1E8608BB00DB}"/>
                </a:ext>
              </a:extLst>
            </p:cNvPr>
            <p:cNvCxnSpPr/>
            <p:nvPr userDrawn="1"/>
          </p:nvCxnSpPr>
          <p:spPr>
            <a:xfrm flipV="1">
              <a:off x="4000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8ACF48-CBBA-8F04-CDBC-CDEA2930A76F}"/>
                </a:ext>
              </a:extLst>
            </p:cNvPr>
            <p:cNvCxnSpPr/>
            <p:nvPr userDrawn="1"/>
          </p:nvCxnSpPr>
          <p:spPr>
            <a:xfrm flipV="1">
              <a:off x="4686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0061F-F51D-0B7F-ACE1-1D825531CA83}"/>
                </a:ext>
              </a:extLst>
            </p:cNvPr>
            <p:cNvCxnSpPr/>
            <p:nvPr userDrawn="1"/>
          </p:nvCxnSpPr>
          <p:spPr>
            <a:xfrm flipV="1">
              <a:off x="5372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8B4B6-DE48-EE24-17A6-B36BD1C946F8}"/>
                </a:ext>
              </a:extLst>
            </p:cNvPr>
            <p:cNvCxnSpPr/>
            <p:nvPr userDrawn="1"/>
          </p:nvCxnSpPr>
          <p:spPr>
            <a:xfrm flipV="1">
              <a:off x="6057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16AD19-3B55-46DA-0639-38CCDF08CCC3}"/>
                </a:ext>
              </a:extLst>
            </p:cNvPr>
            <p:cNvCxnSpPr/>
            <p:nvPr userDrawn="1"/>
          </p:nvCxnSpPr>
          <p:spPr>
            <a:xfrm flipV="1">
              <a:off x="6743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A1DF60-D280-6816-40BE-0B6267A3E556}"/>
                </a:ext>
              </a:extLst>
            </p:cNvPr>
            <p:cNvCxnSpPr/>
            <p:nvPr userDrawn="1"/>
          </p:nvCxnSpPr>
          <p:spPr>
            <a:xfrm flipV="1">
              <a:off x="7429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49D6AE-B41E-46B1-DF46-76A08F0625D9}"/>
                </a:ext>
              </a:extLst>
            </p:cNvPr>
            <p:cNvCxnSpPr/>
            <p:nvPr userDrawn="1"/>
          </p:nvCxnSpPr>
          <p:spPr>
            <a:xfrm flipV="1">
              <a:off x="8115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BC17DF-469F-F3DE-D84E-B4A81972D62C}"/>
                </a:ext>
              </a:extLst>
            </p:cNvPr>
            <p:cNvCxnSpPr/>
            <p:nvPr userDrawn="1"/>
          </p:nvCxnSpPr>
          <p:spPr>
            <a:xfrm flipV="1">
              <a:off x="8801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AE27EF-79A8-DB3F-F9C6-79A93B7E5AA6}"/>
                </a:ext>
              </a:extLst>
            </p:cNvPr>
            <p:cNvCxnSpPr/>
            <p:nvPr userDrawn="1"/>
          </p:nvCxnSpPr>
          <p:spPr>
            <a:xfrm flipV="1">
              <a:off x="9486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BC5CC8-45E1-8749-4C59-9D9D402A98C0}"/>
                </a:ext>
              </a:extLst>
            </p:cNvPr>
            <p:cNvCxnSpPr/>
            <p:nvPr userDrawn="1"/>
          </p:nvCxnSpPr>
          <p:spPr>
            <a:xfrm flipV="1">
              <a:off x="10172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B007F2-496B-1CAD-C76C-B7250208BAAF}"/>
                </a:ext>
              </a:extLst>
            </p:cNvPr>
            <p:cNvCxnSpPr/>
            <p:nvPr userDrawn="1"/>
          </p:nvCxnSpPr>
          <p:spPr>
            <a:xfrm flipV="1">
              <a:off x="10858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AB18E2-C020-E148-A924-6FB77B87B91C}"/>
                </a:ext>
              </a:extLst>
            </p:cNvPr>
            <p:cNvCxnSpPr/>
            <p:nvPr userDrawn="1"/>
          </p:nvCxnSpPr>
          <p:spPr>
            <a:xfrm flipV="1">
              <a:off x="10858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9D0045-2263-B46F-16E3-6478DC324C07}"/>
                </a:ext>
              </a:extLst>
            </p:cNvPr>
            <p:cNvCxnSpPr/>
            <p:nvPr userDrawn="1"/>
          </p:nvCxnSpPr>
          <p:spPr>
            <a:xfrm flipV="1">
              <a:off x="115443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7493F-1992-6746-E242-C6543FA5D602}"/>
                </a:ext>
              </a:extLst>
            </p:cNvPr>
            <p:cNvCxnSpPr/>
            <p:nvPr userDrawn="1"/>
          </p:nvCxnSpPr>
          <p:spPr>
            <a:xfrm flipV="1">
              <a:off x="122301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C9657B-7E43-39E4-8E8C-7B40B51EDF0C}"/>
                </a:ext>
              </a:extLst>
            </p:cNvPr>
            <p:cNvCxnSpPr/>
            <p:nvPr userDrawn="1"/>
          </p:nvCxnSpPr>
          <p:spPr>
            <a:xfrm flipV="1">
              <a:off x="129159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72573E-2623-7046-9E2E-22F971A4896F}"/>
                </a:ext>
              </a:extLst>
            </p:cNvPr>
            <p:cNvCxnSpPr/>
            <p:nvPr userDrawn="1"/>
          </p:nvCxnSpPr>
          <p:spPr>
            <a:xfrm flipV="1">
              <a:off x="136017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87BD5D-B43E-8002-F290-1D94E2F3B706}"/>
                </a:ext>
              </a:extLst>
            </p:cNvPr>
            <p:cNvCxnSpPr/>
            <p:nvPr userDrawn="1"/>
          </p:nvCxnSpPr>
          <p:spPr>
            <a:xfrm flipV="1">
              <a:off x="14287500" y="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76D4D7-7567-4CD6-E9E2-01673F536D2C}"/>
              </a:ext>
            </a:extLst>
          </p:cNvPr>
          <p:cNvGrpSpPr/>
          <p:nvPr userDrawn="1"/>
        </p:nvGrpSpPr>
        <p:grpSpPr>
          <a:xfrm>
            <a:off x="0" y="800099"/>
            <a:ext cx="14630400" cy="13716001"/>
            <a:chOff x="0" y="800099"/>
            <a:chExt cx="14630400" cy="1371600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8F46E-60A9-D7DD-6DA6-670959D4B55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6515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83A1AD-C5A2-0EDF-F66A-848D69032B8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5372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D2380-104A-9AE6-4290-382000970EE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4229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05B344-83F6-F6AD-3EFD-9659B37A37F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3086101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873870-6B2A-D080-BBD1-930822CEFE3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19431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60E26-601C-C7AE-6ADC-79AEF50D58F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-8001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74B16-F18C-6E8E-19B6-2F787459734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342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147876-44A9-FC7A-61C5-8E419AD41017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1485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4F3FF1-9065-95AD-CC78-CD9009F9C948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2628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7F320-6CAB-3644-5596-801638AFB90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3771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C0ADF6-7D3D-6666-E673-774461262DB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4914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66436-D74D-93EB-A850-0A7F09671CB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6057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097442-F95B-F8E9-FC12-9329ABB1938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315200" y="7200900"/>
              <a:ext cx="0" cy="1463040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39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697961-81E8-98B9-3945-5D3C19BEBD41}"/>
              </a:ext>
            </a:extLst>
          </p:cNvPr>
          <p:cNvGrpSpPr/>
          <p:nvPr userDrawn="1"/>
        </p:nvGrpSpPr>
        <p:grpSpPr>
          <a:xfrm>
            <a:off x="571500" y="800099"/>
            <a:ext cx="13030200" cy="13716002"/>
            <a:chOff x="571500" y="800099"/>
            <a:chExt cx="13030200" cy="137160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7C0D64-759D-BD0F-AF27-D3F8AA8856B3}"/>
                </a:ext>
              </a:extLst>
            </p:cNvPr>
            <p:cNvCxnSpPr/>
            <p:nvPr userDrawn="1"/>
          </p:nvCxnSpPr>
          <p:spPr>
            <a:xfrm flipV="1">
              <a:off x="571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26ABC2-A2F8-4BF0-7BCB-378DE17AE9CD}"/>
                </a:ext>
              </a:extLst>
            </p:cNvPr>
            <p:cNvCxnSpPr/>
            <p:nvPr userDrawn="1"/>
          </p:nvCxnSpPr>
          <p:spPr>
            <a:xfrm flipV="1">
              <a:off x="1257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758DC-FBAE-E151-F1EE-B9BBD7B4E7EA}"/>
                </a:ext>
              </a:extLst>
            </p:cNvPr>
            <p:cNvCxnSpPr/>
            <p:nvPr userDrawn="1"/>
          </p:nvCxnSpPr>
          <p:spPr>
            <a:xfrm flipV="1">
              <a:off x="1943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24716E-64D9-1955-AE94-70C8501EFF62}"/>
                </a:ext>
              </a:extLst>
            </p:cNvPr>
            <p:cNvCxnSpPr/>
            <p:nvPr userDrawn="1"/>
          </p:nvCxnSpPr>
          <p:spPr>
            <a:xfrm flipV="1">
              <a:off x="2628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7DBA73-D112-8EE4-977B-539B50BBB738}"/>
                </a:ext>
              </a:extLst>
            </p:cNvPr>
            <p:cNvCxnSpPr/>
            <p:nvPr userDrawn="1"/>
          </p:nvCxnSpPr>
          <p:spPr>
            <a:xfrm flipV="1">
              <a:off x="3314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110843-494F-BD15-81C6-1E8608BB00DB}"/>
                </a:ext>
              </a:extLst>
            </p:cNvPr>
            <p:cNvCxnSpPr/>
            <p:nvPr userDrawn="1"/>
          </p:nvCxnSpPr>
          <p:spPr>
            <a:xfrm flipV="1">
              <a:off x="4000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8ACF48-CBBA-8F04-CDBC-CDEA2930A76F}"/>
                </a:ext>
              </a:extLst>
            </p:cNvPr>
            <p:cNvCxnSpPr/>
            <p:nvPr userDrawn="1"/>
          </p:nvCxnSpPr>
          <p:spPr>
            <a:xfrm flipV="1">
              <a:off x="4686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E0061F-F51D-0B7F-ACE1-1D825531CA83}"/>
                </a:ext>
              </a:extLst>
            </p:cNvPr>
            <p:cNvCxnSpPr/>
            <p:nvPr userDrawn="1"/>
          </p:nvCxnSpPr>
          <p:spPr>
            <a:xfrm flipV="1">
              <a:off x="5372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8B4B6-DE48-EE24-17A6-B36BD1C946F8}"/>
                </a:ext>
              </a:extLst>
            </p:cNvPr>
            <p:cNvCxnSpPr/>
            <p:nvPr userDrawn="1"/>
          </p:nvCxnSpPr>
          <p:spPr>
            <a:xfrm flipV="1">
              <a:off x="6057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16AD19-3B55-46DA-0639-38CCDF08CCC3}"/>
                </a:ext>
              </a:extLst>
            </p:cNvPr>
            <p:cNvCxnSpPr/>
            <p:nvPr userDrawn="1"/>
          </p:nvCxnSpPr>
          <p:spPr>
            <a:xfrm flipV="1">
              <a:off x="6743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A1DF60-D280-6816-40BE-0B6267A3E556}"/>
                </a:ext>
              </a:extLst>
            </p:cNvPr>
            <p:cNvCxnSpPr/>
            <p:nvPr userDrawn="1"/>
          </p:nvCxnSpPr>
          <p:spPr>
            <a:xfrm flipV="1">
              <a:off x="7429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49D6AE-B41E-46B1-DF46-76A08F0625D9}"/>
                </a:ext>
              </a:extLst>
            </p:cNvPr>
            <p:cNvCxnSpPr/>
            <p:nvPr userDrawn="1"/>
          </p:nvCxnSpPr>
          <p:spPr>
            <a:xfrm flipV="1">
              <a:off x="8115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BC17DF-469F-F3DE-D84E-B4A81972D62C}"/>
                </a:ext>
              </a:extLst>
            </p:cNvPr>
            <p:cNvCxnSpPr/>
            <p:nvPr userDrawn="1"/>
          </p:nvCxnSpPr>
          <p:spPr>
            <a:xfrm flipV="1">
              <a:off x="8801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AE27EF-79A8-DB3F-F9C6-79A93B7E5AA6}"/>
                </a:ext>
              </a:extLst>
            </p:cNvPr>
            <p:cNvCxnSpPr/>
            <p:nvPr userDrawn="1"/>
          </p:nvCxnSpPr>
          <p:spPr>
            <a:xfrm flipV="1">
              <a:off x="9486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BC5CC8-45E1-8749-4C59-9D9D402A98C0}"/>
                </a:ext>
              </a:extLst>
            </p:cNvPr>
            <p:cNvCxnSpPr/>
            <p:nvPr userDrawn="1"/>
          </p:nvCxnSpPr>
          <p:spPr>
            <a:xfrm flipV="1">
              <a:off x="10172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B007F2-496B-1CAD-C76C-B7250208BAAF}"/>
                </a:ext>
              </a:extLst>
            </p:cNvPr>
            <p:cNvCxnSpPr/>
            <p:nvPr userDrawn="1"/>
          </p:nvCxnSpPr>
          <p:spPr>
            <a:xfrm flipV="1">
              <a:off x="108585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9D0045-2263-B46F-16E3-6478DC324C07}"/>
                </a:ext>
              </a:extLst>
            </p:cNvPr>
            <p:cNvCxnSpPr/>
            <p:nvPr userDrawn="1"/>
          </p:nvCxnSpPr>
          <p:spPr>
            <a:xfrm flipV="1">
              <a:off x="115443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7493F-1992-6746-E242-C6543FA5D602}"/>
                </a:ext>
              </a:extLst>
            </p:cNvPr>
            <p:cNvCxnSpPr/>
            <p:nvPr userDrawn="1"/>
          </p:nvCxnSpPr>
          <p:spPr>
            <a:xfrm flipV="1">
              <a:off x="122301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C9657B-7E43-39E4-8E8C-7B40B51EDF0C}"/>
                </a:ext>
              </a:extLst>
            </p:cNvPr>
            <p:cNvCxnSpPr/>
            <p:nvPr userDrawn="1"/>
          </p:nvCxnSpPr>
          <p:spPr>
            <a:xfrm flipV="1">
              <a:off x="129159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72573E-2623-7046-9E2E-22F971A4896F}"/>
                </a:ext>
              </a:extLst>
            </p:cNvPr>
            <p:cNvCxnSpPr/>
            <p:nvPr userDrawn="1"/>
          </p:nvCxnSpPr>
          <p:spPr>
            <a:xfrm flipV="1">
              <a:off x="13601700" y="800099"/>
              <a:ext cx="0" cy="13716002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8F46E-60A9-D7DD-6DA6-670959D4B55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5715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83A1AD-C5A2-0EDF-F66A-848D69032B8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4572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8D2380-104A-9AE6-4290-382000970EE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3429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05B344-83F6-F6AD-3EFD-9659B37A37F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2286000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873870-6B2A-D080-BBD1-930822CEFE3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-1142999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760E26-601C-C7AE-6ADC-79AEF50D58F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E74B16-F18C-6E8E-19B6-2F787459734B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1143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147876-44A9-FC7A-61C5-8E419AD41017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2286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E4F3FF1-9065-95AD-CC78-CD9009F9C948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3429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C7F320-6CAB-3644-5596-801638AFB900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4572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C0ADF6-7D3D-6666-E673-774461262DBD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5715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66436-D74D-93EB-A850-0A7F09671CB5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6858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097442-F95B-F8E9-FC12-9329ABB19384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7086599" y="8001001"/>
              <a:ext cx="0" cy="13030198"/>
            </a:xfrm>
            <a:prstGeom prst="line">
              <a:avLst/>
            </a:prstGeom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78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7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C5734-13AF-A927-14EE-560BBC1C71BA}"/>
              </a:ext>
            </a:extLst>
          </p:cNvPr>
          <p:cNvSpPr txBox="1"/>
          <p:nvPr/>
        </p:nvSpPr>
        <p:spPr>
          <a:xfrm>
            <a:off x="571500" y="139379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menu: long press knob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F52D2C-75C2-F9B8-A868-7A42928669A5}"/>
              </a:ext>
            </a:extLst>
          </p:cNvPr>
          <p:cNvGrpSpPr/>
          <p:nvPr/>
        </p:nvGrpSpPr>
        <p:grpSpPr>
          <a:xfrm>
            <a:off x="1485900" y="12568428"/>
            <a:ext cx="5486400" cy="576072"/>
            <a:chOff x="1485900" y="12568428"/>
            <a:chExt cx="5486400" cy="5760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11F0E2-9625-319E-5A7D-9B95ED4276E1}"/>
                </a:ext>
              </a:extLst>
            </p:cNvPr>
            <p:cNvSpPr>
              <a:spLocks/>
            </p:cNvSpPr>
            <p:nvPr/>
          </p:nvSpPr>
          <p:spPr>
            <a:xfrm>
              <a:off x="1485900" y="12801600"/>
              <a:ext cx="54864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B6AF55-08B6-C9AD-F77A-06126CB38D6F}"/>
                </a:ext>
              </a:extLst>
            </p:cNvPr>
            <p:cNvSpPr>
              <a:spLocks/>
            </p:cNvSpPr>
            <p:nvPr/>
          </p:nvSpPr>
          <p:spPr>
            <a:xfrm>
              <a:off x="6281928" y="12568428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14E9C6C-892F-28C9-3537-7427554FF7B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v1.2</a:t>
            </a:r>
          </a:p>
        </p:txBody>
      </p:sp>
    </p:spTree>
    <p:extLst>
      <p:ext uri="{BB962C8B-B14F-4D97-AF65-F5344CB8AC3E}">
        <p14:creationId xmlns:p14="http://schemas.microsoft.com/office/powerpoint/2010/main" val="202495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Brightness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Sensitivity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Palette 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[custom colors,</a:t>
            </a:r>
          </a:p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Paint by numbers, kite colors]</a:t>
            </a:r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2302E-4610-27BF-116D-3645FA550D33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Settings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9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 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[Mono/Arp/Poly]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Attenuation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Piezo / Jack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2302E-4610-27BF-116D-3645FA550D33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Synth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 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[MPE/Solo/One Ch]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 Pressure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 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[USB/3pin]</a:t>
            </a:r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A2302E-4610-27BF-116D-3645FA550D33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MIDI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3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Tuning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Scales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</a:p>
          <a:p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Manual editor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F7460A-AD8A-15AE-2116-D4E68033C251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Edit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tuning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Transpose 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[define what note the anchor note plays]</a:t>
            </a:r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F7460A-AD8A-15AE-2116-D4E68033C251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Tuning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9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key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scale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 mode</a:t>
            </a:r>
          </a:p>
          <a:p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 lock Scale lock</a:t>
            </a:r>
          </a:p>
          <a:p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F7460A-AD8A-15AE-2116-D4E68033C251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Scales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2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Shift layout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Rotate layout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 standard</a:t>
            </a:r>
          </a:p>
          <a:p>
            <a:r>
              <a:rPr lang="en-US" sz="9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F7460A-AD8A-15AE-2116-D4E68033C251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Layout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0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 rainbow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 Kite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palette</a:t>
            </a:r>
          </a:p>
          <a:p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9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C0CB-FA19-4F00-F144-2D2117DCB083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9A6DA9-B919-B61A-E79C-6D36D76E4789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D9AAA9-52F5-FC33-2B2C-4100A600C3A4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8AABD1-609D-CC92-75A4-199B6330B8C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54C86F-F54B-3B29-8C16-7F1448D1468D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2F7460A-AD8A-15AE-2116-D4E68033C251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Colors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8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B0A3BA-C7E3-5450-EDB2-FF2C98BE1802}"/>
              </a:ext>
            </a:extLst>
          </p:cNvPr>
          <p:cNvSpPr txBox="1"/>
          <p:nvPr/>
        </p:nvSpPr>
        <p:spPr>
          <a:xfrm>
            <a:off x="7543800" y="4114800"/>
            <a:ext cx="6763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C#5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+32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¢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485593-EE0E-7AD9-6637-92609569689F}"/>
              </a:ext>
            </a:extLst>
          </p:cNvPr>
          <p:cNvGrpSpPr/>
          <p:nvPr/>
        </p:nvGrpSpPr>
        <p:grpSpPr>
          <a:xfrm>
            <a:off x="8343900" y="3543300"/>
            <a:ext cx="714375" cy="2514600"/>
            <a:chOff x="7277100" y="4957962"/>
            <a:chExt cx="714375" cy="251460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1D3CF7B-CF5E-2D58-7FF6-2FB71A95A38B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5C58973-7B10-D80B-B0C9-E366AEB1EF45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8B5E307-B233-2805-1042-25CDD7C14558}"/>
              </a:ext>
            </a:extLst>
          </p:cNvPr>
          <p:cNvSpPr txBox="1"/>
          <p:nvPr/>
        </p:nvSpPr>
        <p:spPr>
          <a:xfrm>
            <a:off x="685800" y="3421025"/>
            <a:ext cx="3993401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 action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5DBC42-9160-C3E3-2DEE-3DF924EDE365}"/>
              </a:ext>
            </a:extLst>
          </p:cNvPr>
          <p:cNvSpPr txBox="1"/>
          <p:nvPr/>
        </p:nvSpPr>
        <p:spPr>
          <a:xfrm>
            <a:off x="9003253" y="282743"/>
            <a:ext cx="50499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Selected Hex</a:t>
            </a:r>
          </a:p>
          <a:p>
            <a:pPr algn="r"/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799402-5BCF-488A-2040-872980BE0664}"/>
              </a:ext>
            </a:extLst>
          </p:cNvPr>
          <p:cNvSpPr txBox="1"/>
          <p:nvPr/>
        </p:nvSpPr>
        <p:spPr>
          <a:xfrm>
            <a:off x="685800" y="6629400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 action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 MIDI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ABB3-D59F-641E-6F62-3FF496EA3970}"/>
              </a:ext>
            </a:extLst>
          </p:cNvPr>
          <p:cNvSpPr txBox="1"/>
          <p:nvPr/>
        </p:nvSpPr>
        <p:spPr>
          <a:xfrm>
            <a:off x="685798" y="4112192"/>
            <a:ext cx="982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Note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9BCD418-48A3-4686-2CFA-E410702C0EB4}"/>
              </a:ext>
            </a:extLst>
          </p:cNvPr>
          <p:cNvSpPr/>
          <p:nvPr/>
        </p:nvSpPr>
        <p:spPr>
          <a:xfrm rot="10800000">
            <a:off x="685800" y="4669949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04F4CB-D1D4-BF35-1DE9-C5A1A20F7C7D}"/>
              </a:ext>
            </a:extLst>
          </p:cNvPr>
          <p:cNvGrpSpPr/>
          <p:nvPr/>
        </p:nvGrpSpPr>
        <p:grpSpPr>
          <a:xfrm>
            <a:off x="10744200" y="3543300"/>
            <a:ext cx="714375" cy="2514600"/>
            <a:chOff x="7277100" y="4957962"/>
            <a:chExt cx="714375" cy="2514600"/>
          </a:xfrm>
          <a:solidFill>
            <a:schemeClr val="bg1"/>
          </a:solidFill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2E2B9BE-DE53-7616-0A9C-CDD5868BDA03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FAF3DA0-54D4-8A81-38FA-4D1CBC01EC7B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27B26-FA10-5253-222D-B5429BA5CC08}"/>
              </a:ext>
            </a:extLst>
          </p:cNvPr>
          <p:cNvGrpSpPr/>
          <p:nvPr/>
        </p:nvGrpSpPr>
        <p:grpSpPr>
          <a:xfrm>
            <a:off x="13115925" y="3543300"/>
            <a:ext cx="714375" cy="2514600"/>
            <a:chOff x="7277100" y="4957962"/>
            <a:chExt cx="714375" cy="2514600"/>
          </a:xfrm>
          <a:solidFill>
            <a:schemeClr val="bg1"/>
          </a:solidFill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D4DAF6B-BC91-4937-84BF-998DF9204B60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E664DA8-96DC-7BE0-CCFA-E94F535DF989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4F13B3-A4DC-57AF-66A4-43AA53B06F16}"/>
              </a:ext>
            </a:extLst>
          </p:cNvPr>
          <p:cNvSpPr txBox="1"/>
          <p:nvPr/>
        </p:nvSpPr>
        <p:spPr>
          <a:xfrm>
            <a:off x="7649634" y="2749898"/>
            <a:ext cx="73236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Pitch  Coarse  Fine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0D042-B993-F391-B67B-EB50962B40DB}"/>
              </a:ext>
            </a:extLst>
          </p:cNvPr>
          <p:cNvSpPr/>
          <p:nvPr/>
        </p:nvSpPr>
        <p:spPr>
          <a:xfrm>
            <a:off x="9829800" y="12687300"/>
            <a:ext cx="4343400" cy="1485900"/>
          </a:xfrm>
          <a:prstGeom prst="roundRect">
            <a:avLst/>
          </a:prstGeom>
          <a:solidFill>
            <a:schemeClr val="bg1"/>
          </a:solidFill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2BFD4-64E1-EEFD-951F-2292966AC7A3}"/>
              </a:ext>
            </a:extLst>
          </p:cNvPr>
          <p:cNvSpPr txBox="1"/>
          <p:nvPr/>
        </p:nvSpPr>
        <p:spPr>
          <a:xfrm>
            <a:off x="685798" y="9601200"/>
            <a:ext cx="134874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Palette     - 1 -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5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B0A3BA-C7E3-5450-EDB2-FF2C98BE1802}"/>
              </a:ext>
            </a:extLst>
          </p:cNvPr>
          <p:cNvSpPr txBox="1"/>
          <p:nvPr/>
        </p:nvSpPr>
        <p:spPr>
          <a:xfrm>
            <a:off x="7543800" y="4114800"/>
            <a:ext cx="6763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5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¢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B5E307-B233-2805-1042-25CDD7C14558}"/>
              </a:ext>
            </a:extLst>
          </p:cNvPr>
          <p:cNvSpPr txBox="1"/>
          <p:nvPr/>
        </p:nvSpPr>
        <p:spPr>
          <a:xfrm>
            <a:off x="685800" y="3421025"/>
            <a:ext cx="3993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MIDI action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5DBC42-9160-C3E3-2DEE-3DF924EDE365}"/>
              </a:ext>
            </a:extLst>
          </p:cNvPr>
          <p:cNvSpPr txBox="1"/>
          <p:nvPr/>
        </p:nvSpPr>
        <p:spPr>
          <a:xfrm>
            <a:off x="9003253" y="282743"/>
            <a:ext cx="50499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Selected Hex</a:t>
            </a:r>
          </a:p>
          <a:p>
            <a:pPr algn="r"/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ABB3-D59F-641E-6F62-3FF496EA3970}"/>
              </a:ext>
            </a:extLst>
          </p:cNvPr>
          <p:cNvSpPr txBox="1"/>
          <p:nvPr/>
        </p:nvSpPr>
        <p:spPr>
          <a:xfrm>
            <a:off x="685799" y="4112192"/>
            <a:ext cx="594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Note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9BCD418-48A3-4686-2CFA-E410702C0EB4}"/>
              </a:ext>
            </a:extLst>
          </p:cNvPr>
          <p:cNvSpPr/>
          <p:nvPr/>
        </p:nvSpPr>
        <p:spPr>
          <a:xfrm rot="10800000">
            <a:off x="685800" y="7772400"/>
            <a:ext cx="685800" cy="457200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59FEB-D1A8-EF7D-BE8E-646BB0E50583}"/>
              </a:ext>
            </a:extLst>
          </p:cNvPr>
          <p:cNvSpPr txBox="1"/>
          <p:nvPr/>
        </p:nvSpPr>
        <p:spPr>
          <a:xfrm>
            <a:off x="685798" y="9601200"/>
            <a:ext cx="134874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Palette     - 1 -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F13B3-A4DC-57AF-66A4-43AA53B06F16}"/>
              </a:ext>
            </a:extLst>
          </p:cNvPr>
          <p:cNvSpPr txBox="1"/>
          <p:nvPr/>
        </p:nvSpPr>
        <p:spPr>
          <a:xfrm>
            <a:off x="7649634" y="5829300"/>
            <a:ext cx="73236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Pitch  Coarse  Fine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0D042-B993-F391-B67B-EB50962B40DB}"/>
              </a:ext>
            </a:extLst>
          </p:cNvPr>
          <p:cNvSpPr/>
          <p:nvPr/>
        </p:nvSpPr>
        <p:spPr>
          <a:xfrm>
            <a:off x="9829800" y="12687300"/>
            <a:ext cx="4343400" cy="1485900"/>
          </a:xfrm>
          <a:prstGeom prst="roundRect">
            <a:avLst/>
          </a:prstGeom>
          <a:solidFill>
            <a:schemeClr val="bg1"/>
          </a:solidFill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1017D-8887-45F0-1AA7-A625DFE65ECA}"/>
              </a:ext>
            </a:extLst>
          </p:cNvPr>
          <p:cNvSpPr txBox="1"/>
          <p:nvPr/>
        </p:nvSpPr>
        <p:spPr>
          <a:xfrm>
            <a:off x="714376" y="6624033"/>
            <a:ext cx="5000624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Synth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DD0D-C536-CF42-7BC4-05B66CA7AAB2}"/>
              </a:ext>
            </a:extLst>
          </p:cNvPr>
          <p:cNvSpPr txBox="1"/>
          <p:nvPr/>
        </p:nvSpPr>
        <p:spPr>
          <a:xfrm>
            <a:off x="714374" y="7315200"/>
            <a:ext cx="982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Note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08EB98-AE10-36E8-BFF4-0F017C209C18}"/>
              </a:ext>
            </a:extLst>
          </p:cNvPr>
          <p:cNvSpPr txBox="1"/>
          <p:nvPr/>
        </p:nvSpPr>
        <p:spPr>
          <a:xfrm>
            <a:off x="7543800" y="7315200"/>
            <a:ext cx="67633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4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-25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¢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48B924-3C0E-5CD4-E66C-10F5EFB47EF9}"/>
              </a:ext>
            </a:extLst>
          </p:cNvPr>
          <p:cNvGrpSpPr/>
          <p:nvPr/>
        </p:nvGrpSpPr>
        <p:grpSpPr>
          <a:xfrm>
            <a:off x="8343900" y="6743700"/>
            <a:ext cx="714375" cy="2514600"/>
            <a:chOff x="7277100" y="4957962"/>
            <a:chExt cx="714375" cy="251460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6B2667D-A590-FA62-0096-7B07B8D60592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2F124E3-B3BD-03A9-590E-38C6E4D592E6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B9547D-AFCE-2CC3-FDB5-A8E120E63511}"/>
              </a:ext>
            </a:extLst>
          </p:cNvPr>
          <p:cNvGrpSpPr/>
          <p:nvPr/>
        </p:nvGrpSpPr>
        <p:grpSpPr>
          <a:xfrm>
            <a:off x="10744200" y="6743700"/>
            <a:ext cx="714375" cy="2514600"/>
            <a:chOff x="7277100" y="4957962"/>
            <a:chExt cx="714375" cy="2514600"/>
          </a:xfrm>
          <a:solidFill>
            <a:schemeClr val="bg1"/>
          </a:solidFill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B223B56-2F06-9F59-E1AB-67BAE5A5BAAC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CFD0162-8F41-5C46-C8A2-95BE2256AFDB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9E8105-D2A6-12B3-0DD8-16A2F3D8E4B9}"/>
              </a:ext>
            </a:extLst>
          </p:cNvPr>
          <p:cNvGrpSpPr/>
          <p:nvPr/>
        </p:nvGrpSpPr>
        <p:grpSpPr>
          <a:xfrm>
            <a:off x="13115925" y="6743700"/>
            <a:ext cx="714375" cy="2514600"/>
            <a:chOff x="7277100" y="4957962"/>
            <a:chExt cx="714375" cy="2514600"/>
          </a:xfrm>
          <a:solidFill>
            <a:schemeClr val="bg1"/>
          </a:solidFill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84B5F01-A9C4-A710-F3B2-BB16F98F5CFA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251E086B-3872-0CDC-223B-9227D255BF4C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02857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v1.2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&gt;MIDI &amp; Synth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&gt;Appearance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&gt;Hardware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&gt;Load preset...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&gt;Save preset...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&gt;Power off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&gt;Layout &amp; Tuning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9B6D0-FE35-855A-B1AB-1946F8E62A1D}"/>
              </a:ext>
            </a:extLst>
          </p:cNvPr>
          <p:cNvSpPr txBox="1"/>
          <p:nvPr/>
        </p:nvSpPr>
        <p:spPr>
          <a:xfrm>
            <a:off x="571500" y="13830300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menu: long press knob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C6916-9800-8713-BD94-1D2968CBB2AC}"/>
              </a:ext>
            </a:extLst>
          </p:cNvPr>
          <p:cNvSpPr txBox="1"/>
          <p:nvPr/>
        </p:nvSpPr>
        <p:spPr>
          <a:xfrm rot="20827968">
            <a:off x="10922265" y="10668098"/>
            <a:ext cx="2652102" cy="1384995"/>
          </a:xfrm>
          <a:prstGeom prst="rect">
            <a:avLst/>
          </a:prstGeom>
          <a:solidFill>
            <a:schemeClr val="tx1">
              <a:alpha val="7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X:107</a:t>
            </a:r>
          </a:p>
          <a:p>
            <a:r>
              <a:rPr lang="en-US" sz="4500" b="1" spc="9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99</a:t>
            </a:r>
          </a:p>
        </p:txBody>
      </p:sp>
    </p:spTree>
    <p:extLst>
      <p:ext uri="{BB962C8B-B14F-4D97-AF65-F5344CB8AC3E}">
        <p14:creationId xmlns:p14="http://schemas.microsoft.com/office/powerpoint/2010/main" val="384038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D8B5E307-B233-2805-1042-25CDD7C14558}"/>
              </a:ext>
            </a:extLst>
          </p:cNvPr>
          <p:cNvSpPr txBox="1"/>
          <p:nvPr/>
        </p:nvSpPr>
        <p:spPr>
          <a:xfrm>
            <a:off x="685800" y="3421025"/>
            <a:ext cx="3993401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MIDI action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5DBC42-9160-C3E3-2DEE-3DF924EDE365}"/>
              </a:ext>
            </a:extLst>
          </p:cNvPr>
          <p:cNvSpPr txBox="1"/>
          <p:nvPr/>
        </p:nvSpPr>
        <p:spPr>
          <a:xfrm>
            <a:off x="9003253" y="282743"/>
            <a:ext cx="50499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Selected Hex</a:t>
            </a:r>
          </a:p>
          <a:p>
            <a:pPr algn="r"/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140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799402-5BCF-488A-2040-872980BE0664}"/>
              </a:ext>
            </a:extLst>
          </p:cNvPr>
          <p:cNvSpPr txBox="1"/>
          <p:nvPr/>
        </p:nvSpPr>
        <p:spPr>
          <a:xfrm>
            <a:off x="685800" y="6629400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 action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Match MIDI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ABB3-D59F-641E-6F62-3FF496EA3970}"/>
              </a:ext>
            </a:extLst>
          </p:cNvPr>
          <p:cNvSpPr txBox="1"/>
          <p:nvPr/>
        </p:nvSpPr>
        <p:spPr>
          <a:xfrm>
            <a:off x="685799" y="4112192"/>
            <a:ext cx="845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Velocity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9BCD418-48A3-4686-2CFA-E410702C0EB4}"/>
              </a:ext>
            </a:extLst>
          </p:cNvPr>
          <p:cNvSpPr/>
          <p:nvPr/>
        </p:nvSpPr>
        <p:spPr>
          <a:xfrm rot="10800000">
            <a:off x="685800" y="4669949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0D042-B993-F391-B67B-EB50962B40DB}"/>
              </a:ext>
            </a:extLst>
          </p:cNvPr>
          <p:cNvSpPr/>
          <p:nvPr/>
        </p:nvSpPr>
        <p:spPr>
          <a:xfrm>
            <a:off x="9829800" y="12687300"/>
            <a:ext cx="4343400" cy="1485900"/>
          </a:xfrm>
          <a:prstGeom prst="roundRect">
            <a:avLst/>
          </a:prstGeom>
          <a:solidFill>
            <a:schemeClr val="bg1"/>
          </a:solidFill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422E0-BC7F-87F8-7655-3D773174AA82}"/>
              </a:ext>
            </a:extLst>
          </p:cNvPr>
          <p:cNvSpPr txBox="1"/>
          <p:nvPr/>
        </p:nvSpPr>
        <p:spPr>
          <a:xfrm>
            <a:off x="10858500" y="4114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81B30-8DE4-CA83-7BDA-E8C23E924A75}"/>
              </a:ext>
            </a:extLst>
          </p:cNvPr>
          <p:cNvGrpSpPr/>
          <p:nvPr/>
        </p:nvGrpSpPr>
        <p:grpSpPr>
          <a:xfrm>
            <a:off x="11972925" y="3543300"/>
            <a:ext cx="714375" cy="2514600"/>
            <a:chOff x="7277100" y="4957962"/>
            <a:chExt cx="714375" cy="251460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CB5D497-BFB7-5CE9-B356-51B69FBD217B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750937C-4617-2070-9D97-9D9E17EE6272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0F45A3-7B84-7F5A-E987-D1C3823C61BD}"/>
              </a:ext>
            </a:extLst>
          </p:cNvPr>
          <p:cNvSpPr txBox="1"/>
          <p:nvPr/>
        </p:nvSpPr>
        <p:spPr>
          <a:xfrm>
            <a:off x="685798" y="9601200"/>
            <a:ext cx="134874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Slow Rainbow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62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95DBC42-9160-C3E3-2DEE-3DF924EDE365}"/>
              </a:ext>
            </a:extLst>
          </p:cNvPr>
          <p:cNvSpPr txBox="1"/>
          <p:nvPr/>
        </p:nvSpPr>
        <p:spPr>
          <a:xfrm>
            <a:off x="9003253" y="282743"/>
            <a:ext cx="50499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Selected Hex</a:t>
            </a:r>
          </a:p>
          <a:p>
            <a:pPr algn="r"/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ABB3-D59F-641E-6F62-3FF496EA3970}"/>
              </a:ext>
            </a:extLst>
          </p:cNvPr>
          <p:cNvSpPr txBox="1"/>
          <p:nvPr/>
        </p:nvSpPr>
        <p:spPr>
          <a:xfrm>
            <a:off x="685799" y="4112192"/>
            <a:ext cx="982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en-US" sz="9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Chg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59FEB-D1A8-EF7D-BE8E-646BB0E50583}"/>
              </a:ext>
            </a:extLst>
          </p:cNvPr>
          <p:cNvSpPr txBox="1"/>
          <p:nvPr/>
        </p:nvSpPr>
        <p:spPr>
          <a:xfrm>
            <a:off x="685798" y="9601200"/>
            <a:ext cx="140589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Custom  270 75  6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0D042-B993-F391-B67B-EB50962B40DB}"/>
              </a:ext>
            </a:extLst>
          </p:cNvPr>
          <p:cNvSpPr/>
          <p:nvPr/>
        </p:nvSpPr>
        <p:spPr>
          <a:xfrm>
            <a:off x="9829800" y="12687300"/>
            <a:ext cx="4343400" cy="1485900"/>
          </a:xfrm>
          <a:prstGeom prst="roundRect">
            <a:avLst/>
          </a:prstGeom>
          <a:solidFill>
            <a:schemeClr val="bg1"/>
          </a:solidFill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422E0-BC7F-87F8-7655-3D773174AA82}"/>
              </a:ext>
            </a:extLst>
          </p:cNvPr>
          <p:cNvSpPr txBox="1"/>
          <p:nvPr/>
        </p:nvSpPr>
        <p:spPr>
          <a:xfrm>
            <a:off x="10858500" y="4114800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2A35223-C17C-DE0C-280E-EFBE5A968954}"/>
              </a:ext>
            </a:extLst>
          </p:cNvPr>
          <p:cNvSpPr/>
          <p:nvPr/>
        </p:nvSpPr>
        <p:spPr>
          <a:xfrm rot="10800000">
            <a:off x="685800" y="7772400"/>
            <a:ext cx="685800" cy="457200"/>
          </a:xfrm>
          <a:prstGeom prst="triangl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F6510-CB72-8510-BFF9-0010B4F2EE5B}"/>
              </a:ext>
            </a:extLst>
          </p:cNvPr>
          <p:cNvSpPr txBox="1"/>
          <p:nvPr/>
        </p:nvSpPr>
        <p:spPr>
          <a:xfrm>
            <a:off x="714376" y="6624033"/>
            <a:ext cx="5000624" cy="7848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Synth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AEAC4-0443-F6F3-9A41-43B72D4EEF08}"/>
              </a:ext>
            </a:extLst>
          </p:cNvPr>
          <p:cNvSpPr txBox="1"/>
          <p:nvPr/>
        </p:nvSpPr>
        <p:spPr>
          <a:xfrm>
            <a:off x="714374" y="7315200"/>
            <a:ext cx="982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 action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9D052-0561-4A2D-1242-45E31442FCF5}"/>
              </a:ext>
            </a:extLst>
          </p:cNvPr>
          <p:cNvSpPr txBox="1"/>
          <p:nvPr/>
        </p:nvSpPr>
        <p:spPr>
          <a:xfrm>
            <a:off x="685800" y="3421025"/>
            <a:ext cx="3993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MIDI action</a:t>
            </a:r>
          </a:p>
        </p:txBody>
      </p:sp>
    </p:spTree>
    <p:extLst>
      <p:ext uri="{BB962C8B-B14F-4D97-AF65-F5344CB8AC3E}">
        <p14:creationId xmlns:p14="http://schemas.microsoft.com/office/powerpoint/2010/main" val="272890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95DBC42-9160-C3E3-2DEE-3DF924EDE365}"/>
              </a:ext>
            </a:extLst>
          </p:cNvPr>
          <p:cNvSpPr txBox="1"/>
          <p:nvPr/>
        </p:nvSpPr>
        <p:spPr>
          <a:xfrm>
            <a:off x="9003253" y="282743"/>
            <a:ext cx="50499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Selected Hex</a:t>
            </a:r>
          </a:p>
          <a:p>
            <a:pPr algn="r"/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3ABB3-D59F-641E-6F62-3FF496EA3970}"/>
              </a:ext>
            </a:extLst>
          </p:cNvPr>
          <p:cNvSpPr txBox="1"/>
          <p:nvPr/>
        </p:nvSpPr>
        <p:spPr>
          <a:xfrm>
            <a:off x="685799" y="4112192"/>
            <a:ext cx="982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Multi-wheel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59FEB-D1A8-EF7D-BE8E-646BB0E50583}"/>
              </a:ext>
            </a:extLst>
          </p:cNvPr>
          <p:cNvSpPr txBox="1"/>
          <p:nvPr/>
        </p:nvSpPr>
        <p:spPr>
          <a:xfrm>
            <a:off x="685798" y="9601200"/>
            <a:ext cx="1405890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Appearance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Custom  184 50  8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0D042-B993-F391-B67B-EB50962B40DB}"/>
              </a:ext>
            </a:extLst>
          </p:cNvPr>
          <p:cNvSpPr/>
          <p:nvPr/>
        </p:nvSpPr>
        <p:spPr>
          <a:xfrm>
            <a:off x="9829800" y="12687300"/>
            <a:ext cx="4343400" cy="1485900"/>
          </a:xfrm>
          <a:prstGeom prst="roundRect">
            <a:avLst/>
          </a:prstGeom>
          <a:solidFill>
            <a:schemeClr val="bg1"/>
          </a:solidFill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422E0-BC7F-87F8-7655-3D773174AA82}"/>
              </a:ext>
            </a:extLst>
          </p:cNvPr>
          <p:cNvSpPr txBox="1"/>
          <p:nvPr/>
        </p:nvSpPr>
        <p:spPr>
          <a:xfrm>
            <a:off x="10858500" y="4114800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F6510-CB72-8510-BFF9-0010B4F2EE5B}"/>
              </a:ext>
            </a:extLst>
          </p:cNvPr>
          <p:cNvSpPr txBox="1"/>
          <p:nvPr/>
        </p:nvSpPr>
        <p:spPr>
          <a:xfrm>
            <a:off x="714376" y="6624033"/>
            <a:ext cx="50006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AEAC4-0443-F6F3-9A41-43B72D4EEF08}"/>
              </a:ext>
            </a:extLst>
          </p:cNvPr>
          <p:cNvSpPr txBox="1"/>
          <p:nvPr/>
        </p:nvSpPr>
        <p:spPr>
          <a:xfrm>
            <a:off x="714374" y="7315200"/>
            <a:ext cx="9829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 action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9D052-0561-4A2D-1242-45E31442FCF5}"/>
              </a:ext>
            </a:extLst>
          </p:cNvPr>
          <p:cNvSpPr txBox="1"/>
          <p:nvPr/>
        </p:nvSpPr>
        <p:spPr>
          <a:xfrm>
            <a:off x="685800" y="3421025"/>
            <a:ext cx="39934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MIDI action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113AA-2C04-4F34-E531-B246B2A54C22}"/>
              </a:ext>
            </a:extLst>
          </p:cNvPr>
          <p:cNvGrpSpPr/>
          <p:nvPr/>
        </p:nvGrpSpPr>
        <p:grpSpPr>
          <a:xfrm>
            <a:off x="8343900" y="9715500"/>
            <a:ext cx="714375" cy="2514600"/>
            <a:chOff x="7277100" y="4957962"/>
            <a:chExt cx="714375" cy="251460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F1E279A-D243-DD82-C4AC-7A8654A65645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4197E68-7D7D-5222-A570-F654B2E2B831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F43BD3F-1396-9FB5-3D64-8E7C7281E88B}"/>
              </a:ext>
            </a:extLst>
          </p:cNvPr>
          <p:cNvSpPr/>
          <p:nvPr/>
        </p:nvSpPr>
        <p:spPr>
          <a:xfrm rot="10800000">
            <a:off x="685800" y="10842149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EC80F4-70A6-4810-A6E2-283DD4808F27}"/>
              </a:ext>
            </a:extLst>
          </p:cNvPr>
          <p:cNvGrpSpPr/>
          <p:nvPr/>
        </p:nvGrpSpPr>
        <p:grpSpPr>
          <a:xfrm>
            <a:off x="10744200" y="9715500"/>
            <a:ext cx="714375" cy="2514600"/>
            <a:chOff x="7277100" y="4957962"/>
            <a:chExt cx="714375" cy="2514600"/>
          </a:xfrm>
          <a:solidFill>
            <a:schemeClr val="bg1"/>
          </a:solidFill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140DBE3-58AD-A17D-CDD9-9315478A6C6A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3B0AA7E-F796-093F-AB9B-1CE4F78A59C7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EDAFC5-2B11-8917-7FA3-21DB6A77D8AC}"/>
              </a:ext>
            </a:extLst>
          </p:cNvPr>
          <p:cNvGrpSpPr/>
          <p:nvPr/>
        </p:nvGrpSpPr>
        <p:grpSpPr>
          <a:xfrm>
            <a:off x="13115925" y="9715500"/>
            <a:ext cx="714375" cy="2514600"/>
            <a:chOff x="7277100" y="4957962"/>
            <a:chExt cx="714375" cy="2514600"/>
          </a:xfrm>
          <a:solidFill>
            <a:schemeClr val="bg1"/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725EEBF-AA99-4E54-A0B1-CB23FDAB42FA}"/>
                </a:ext>
              </a:extLst>
            </p:cNvPr>
            <p:cNvSpPr/>
            <p:nvPr/>
          </p:nvSpPr>
          <p:spPr>
            <a:xfrm>
              <a:off x="7305675" y="49579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F288A80-6F0A-4E36-8E8D-105E438408F1}"/>
                </a:ext>
              </a:extLst>
            </p:cNvPr>
            <p:cNvSpPr/>
            <p:nvPr/>
          </p:nvSpPr>
          <p:spPr>
            <a:xfrm rot="10800000">
              <a:off x="7277100" y="7015362"/>
              <a:ext cx="685800" cy="457200"/>
            </a:xfrm>
            <a:prstGeom prst="triangl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E6454AC-67E1-7BEB-7859-34C0D79C59CC}"/>
              </a:ext>
            </a:extLst>
          </p:cNvPr>
          <p:cNvSpPr txBox="1"/>
          <p:nvPr/>
        </p:nvSpPr>
        <p:spPr>
          <a:xfrm>
            <a:off x="7649634" y="8922098"/>
            <a:ext cx="73236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Hue   Chroma  Luma</a:t>
            </a:r>
          </a:p>
        </p:txBody>
      </p:sp>
    </p:spTree>
    <p:extLst>
      <p:ext uri="{BB962C8B-B14F-4D97-AF65-F5344CB8AC3E}">
        <p14:creationId xmlns:p14="http://schemas.microsoft.com/office/powerpoint/2010/main" val="372919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 &amp; Tuning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&gt;Generate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4079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&gt;Transpose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&gt;Change octave size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6365438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&gt;MIDI </a:t>
            </a:r>
            <a:r>
              <a:rPr lang="en-US" sz="9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SysEx</a:t>
            </a:r>
            <a:endParaRPr lang="en-US" sz="9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6160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2971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&gt;Edit layout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9865A44-460C-36E4-B0DD-FBC5DBA2AFD7}"/>
              </a:ext>
            </a:extLst>
          </p:cNvPr>
          <p:cNvSpPr txBox="1"/>
          <p:nvPr/>
        </p:nvSpPr>
        <p:spPr>
          <a:xfrm>
            <a:off x="571500" y="13245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80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layout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&gt;Standard tuning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&gt;Microtonal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F615618B-7A60-97BD-46F0-AFAD90F81953}"/>
              </a:ext>
            </a:extLst>
          </p:cNvPr>
          <p:cNvGrpSpPr/>
          <p:nvPr/>
        </p:nvGrpSpPr>
        <p:grpSpPr>
          <a:xfrm>
            <a:off x="9372600" y="9144000"/>
            <a:ext cx="4914900" cy="4572000"/>
            <a:chOff x="9486900" y="9372600"/>
            <a:chExt cx="4914900" cy="4572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58414D-A213-61C7-85B6-DFAF0EF20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ADABAF-2CF1-8154-B2A8-7FAA9AD3A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19B93B-5C96-9EA7-2253-C81E5F5A7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322285-32CD-31CC-7FEE-9C3FE463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54AB74-F5E9-AC3D-C75C-7222A5D0D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FA2401-F881-92F0-6CA4-23B613312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A97B12-C443-9A7F-DA00-8D9FB299B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0CE063-6AD2-0C98-B233-C1A2FFA35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EEB866-0A99-A09C-7111-E8473E03CC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14300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44913C-06C6-9DC4-EB60-8515BD39B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39DAEC-FFC0-C9E5-15B6-10203A3BD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E3365E-E053-8F23-50FA-65D3465C3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A4CCDA-46D5-B32E-E142-9ADAEF478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D635F3-65C2-8A17-4CB0-8CA680A10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54D4AE-EE14-E5C3-C26D-96723C570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9FE64D-1BB8-BC1F-C2B4-A02FE0F18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99A5A2-77C9-62F6-F573-3D05FFDD3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A8CE0AF4-FE3A-3760-53BD-6F33B6E54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B8464C62-6BF7-2DF6-C141-3ED430B7A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0871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4057E-C0FD-73FA-E002-A95B49F2A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10231BB-7746-31E1-575A-C0CA0E770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22AB4C9-1E67-0E2C-A0ED-F7C5E0E55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42AAD01-E476-2B38-B4F7-698AAE5BA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FFAD3FE-BF00-44B0-1CFA-CCA36A42C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1A48719-D052-E18D-18BF-ED9598FE9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13E1BA83-6634-8674-1F69-52BC2A99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DB27672-1BDC-E214-8E0A-9278B89144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CD3FBB9-D4CA-3958-8DD8-25A5FE2D6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7442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47F9207-AA02-A676-35A5-77A71D79B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50FF879D-500E-6E54-7D76-9340D5452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FE149BF-0EF3-07B1-7059-AA87235031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A68DE3-4B47-58D2-A15C-3EE6C61BD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5D812E7-C4F4-B083-5274-5348FC704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F6A09B50-CE7E-64E3-750E-45E54B998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6495DCA3-50CA-6993-8143-6EC12FBEB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EE922924-996B-F315-CAA2-19D80711B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91F0FB2-FD54-C302-8887-BA174964C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BA0DFA-0F7B-69DD-C567-39D98900E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0401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60F94E4-59E4-FB36-5782-8DCABE479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13973D2-6A1D-9521-C8DD-3B1E04FE2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A0A0D48-1EF9-EB21-255B-3B9B61D15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233162BD-A2F7-0CCA-111E-4DB2ECB62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7B1D712A-3490-5A7D-B952-0603BDFE7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C004E7B-E42B-870B-5808-E7161F033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187F9D7-54BE-98A8-45B3-0B49B0AD1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1B3CF1-607C-9C4B-342E-0BF7EFD8C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E993271-DEDF-F1E7-49EF-8F9616E5B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0058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F7EE8B7-1828-DE3A-7D35-82A1B8AF0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A7EC491-3108-9B5E-F36D-A2EAC9B76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95DEA66-6548-1F9A-CD80-F3A1BA61E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2BF7E9-D142-0400-C6A9-287326C89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3CEBEDF-3738-2E55-B43C-328C36B17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7280AE-C1FC-D653-2ADF-5D5380848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706C26-37AC-D884-91D5-A8AF52AC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56603FB-B126-1CEE-C458-D7F7C2297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DBAC82A-1DE7-8D1F-FF64-C13D149E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E49D83E-B63E-FBD6-766F-3E23BE495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9715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AFD92B-A41D-7C58-042F-B2564A0F8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EB44BBB-D517-BC11-D26C-30D8E55F9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C0BD6472-3DE6-45D0-311D-A8F57F0F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1EA6C02-5C66-9479-09FB-043CDD3B5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99563249-BDA8-4150-860D-9DC67D560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A811EE9-84C6-19F9-D42F-ED8EA3D26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312F76C0-0102-7CEF-E954-C67077B9D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332DCDA-814C-DAD3-1FAF-88E58E677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D62B96F8-3FC1-E46C-376B-D8D10ABAC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1DF150B6-393A-7D83-286A-78BDD67E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8CFCE7B-D9FD-B717-8CDA-2940592CB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F46D8616-E798-0AB3-967A-F7FDDB1F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044CDAF6-525B-F196-263E-2FFE7BF1E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960E4F4F-4EEF-0F6D-1055-774D8AF38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160BB747-ABB0-E90C-5E93-762094E263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083C0FE5-B39F-908C-D7B3-5906019B5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221F0C7E-09FD-B56E-F227-7243F7045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6D74A4A-504B-D5AC-0439-EDFFB3AA4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C04C944-2D48-9B6B-57BC-AC28262CA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7C6FE6C2-DFF7-57C3-1831-0E43C910A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1A118FC7-CBBA-4612-10C1-5B72B9517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23CCA7BE-62A2-967A-1978-F30EFA084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4F4F9DF6-F9FE-D34B-DC7C-ABF7E8A8A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4A278E05-9768-DA84-5FCF-CDF3B4945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1F7A99E8-5A3B-BDEA-33FA-1FD3381C0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FDCE30B8-65D6-50D0-84E9-2A05AC2E9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ECF67934-8D39-A213-B2C1-CF271C6BB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66C8C837-D3C4-E65C-3471-772E1E390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B30C6DF5-A303-5020-C81A-78CA16398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F1ADA1F-239A-B3DC-F57F-263389C3D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5E57DA3-88D9-229A-CEBD-800D002DB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89BE6E21-E957-7FEA-AFBE-0C55D6098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7668B32-04E2-5789-F3F0-1A0FFD097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76EF25E-D237-FA59-71CF-64DFA1FFD3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B66F7889-C621-2EC8-FEF3-4C13C1D6D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906766F-27DF-61BC-29A8-8A2F49A05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6439B55-F387-9C65-D656-9CDE26CB0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0B5A2FD-5137-7631-1BF2-DF254F7A2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B98C36D-9E85-E619-C4F2-E5E4830EF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24F4E89-3198-4118-1F0A-6DC106C0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62B922-CB89-4F3F-417B-8C1599A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D1AD505-E31E-B7D0-9412-16B8FD8C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2B5DF92-2349-99E1-5826-EF3B1328D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99747B5-70A7-21D1-C15A-F0DE593A8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89DC8DC-FFE1-05C5-C2E2-A38FE773E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D572A9-116B-E17C-754C-4B542F1BB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947330-4677-23F3-99D8-C6446D1C3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CAEF727-9FC8-1F53-D76B-6D49BB7412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FA3152E-25F5-2534-E359-75612E240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E59ED66-325C-2228-3521-FA94EBA66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81C1FC9-4849-51B3-A71E-9C5217C41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139DC1-8F0F-DA8B-7225-9B6470174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5A7DDAD-CEAC-A965-8122-C02625AAE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0871E16-DE88-2604-75B7-825EF0B7E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85D84E6-A7F6-A73B-E318-0530D109E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A441ACE-039D-CDD7-5ACF-017AF85F8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737C8C1-9B80-095E-F2E2-BDA2C20A4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8F88900-BDCA-BAE3-C12B-5B6856B50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01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7AA24C8-952C-F1D0-2A72-4B13D6E6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7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82CA8C73-A2E2-9A52-8F4A-94B17DA1A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44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2409BCBC-5C1A-2BD8-0AF5-30B0B6B3E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01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99A0165-F5FD-B102-6CDF-B498FEFB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8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49EAC9-1065-F896-D21F-12D3B151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729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46802BBA-8D23-3652-02B1-637C2A2A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3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B2F2D0AD-9150-C33A-8C93-2707AEA0D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585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5841D25-11CE-04B4-6411-4CDDBCA56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9372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D715C9A2-9BEA-4AA7-6211-63E254139C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58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9A7F85D2-C579-11F3-F86E-0434022E35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5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61C486B-41BD-A082-1C00-0337FCCD8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3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70CA603-D181-7BB2-97F4-6FAF5EF5E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0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D3C02F46-269C-B261-04F0-B480D9BA59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87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83BD31BA-C1EE-7A90-E28E-5C5BB88CC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015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D7B4528A-855F-1EF0-9EE7-3A5CD82BBF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29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EABD7368-8BDC-1350-5946-1D2ACD4E6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871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26A8DC1-0D54-F947-BD3B-85A47E3EA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43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C1F6A6B-BBE1-7912-DD25-018CC7249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27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5BC0F36-FE04-762C-924B-8B6478A8F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34874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AA00372B-1079-D234-7F88-E0FB8E803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1445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9A0D062-4E64-B573-871E-D87CF6361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8016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161B4A10-0966-A810-0A24-D2C00CB82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24587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404DF3E6-28F7-D33F-DCA2-47822AA19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5500" y="121158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39E6303E-740F-E6FB-C6BA-24CEF8B0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17729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6BD18A7-85E2-76FE-AA5C-6FEAAC023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900" y="13830300"/>
              <a:ext cx="1143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&gt;Just intonation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E9133303-36B7-3582-9CE4-57BD6B827924}"/>
              </a:ext>
            </a:extLst>
          </p:cNvPr>
          <p:cNvSpPr txBox="1"/>
          <p:nvPr/>
        </p:nvSpPr>
        <p:spPr>
          <a:xfrm>
            <a:off x="571500" y="12102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69865A44-460C-36E4-B0DD-FBC5DBA2AFD7}"/>
              </a:ext>
            </a:extLst>
          </p:cNvPr>
          <p:cNvSpPr txBox="1"/>
          <p:nvPr/>
        </p:nvSpPr>
        <p:spPr>
          <a:xfrm>
            <a:off x="571500" y="13245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571500" y="1076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Microtonal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F586D-4B34-57D2-676C-B8892325C84D}"/>
              </a:ext>
            </a:extLst>
          </p:cNvPr>
          <p:cNvSpPr txBox="1"/>
          <p:nvPr/>
        </p:nvSpPr>
        <p:spPr>
          <a:xfrm>
            <a:off x="564473" y="1837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Lg. steps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F6724-CB2E-D1B7-0763-645F686178A8}"/>
              </a:ext>
            </a:extLst>
          </p:cNvPr>
          <p:cNvSpPr txBox="1"/>
          <p:nvPr/>
        </p:nvSpPr>
        <p:spPr>
          <a:xfrm>
            <a:off x="564473" y="2958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Sm. steps 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13ED411A-C3BE-E53E-A7B6-B6EAFE42D6A7}"/>
              </a:ext>
            </a:extLst>
          </p:cNvPr>
          <p:cNvSpPr txBox="1"/>
          <p:nvPr/>
        </p:nvSpPr>
        <p:spPr>
          <a:xfrm>
            <a:off x="571500" y="4123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L:S ratio 2:1 basic 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52BB5F36-EA7E-D700-68C1-26A95612C0AE}"/>
              </a:ext>
            </a:extLst>
          </p:cNvPr>
          <p:cNvSpPr txBox="1"/>
          <p:nvPr/>
        </p:nvSpPr>
        <p:spPr>
          <a:xfrm>
            <a:off x="571500" y="5244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 mode  6    dark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BE1FC7E-7B14-DEF1-7771-D7BBE1805C31}"/>
              </a:ext>
            </a:extLst>
          </p:cNvPr>
          <p:cNvSpPr txBox="1"/>
          <p:nvPr/>
        </p:nvSpPr>
        <p:spPr>
          <a:xfrm>
            <a:off x="564473" y="6409372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9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3B579244-669E-DBF4-9BBD-1AFF2909F56F}"/>
              </a:ext>
            </a:extLst>
          </p:cNvPr>
          <p:cNvSpPr txBox="1"/>
          <p:nvPr/>
        </p:nvSpPr>
        <p:spPr>
          <a:xfrm>
            <a:off x="564473" y="7530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DA51C9B-6AF2-DDA8-6AAA-C4DFAD1B3B6D}"/>
              </a:ext>
            </a:extLst>
          </p:cNvPr>
          <p:cNvSpPr txBox="1"/>
          <p:nvPr/>
        </p:nvSpPr>
        <p:spPr>
          <a:xfrm>
            <a:off x="571500" y="685800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FB374C68-7385-2633-5D9A-ED60F2345CE9}"/>
              </a:ext>
            </a:extLst>
          </p:cNvPr>
          <p:cNvSpPr txBox="1"/>
          <p:nvPr/>
        </p:nvSpPr>
        <p:spPr>
          <a:xfrm>
            <a:off x="571500" y="8673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53FFAA1-E077-0825-2A72-C173DBA188AD}"/>
              </a:ext>
            </a:extLst>
          </p:cNvPr>
          <p:cNvSpPr txBox="1"/>
          <p:nvPr/>
        </p:nvSpPr>
        <p:spPr>
          <a:xfrm>
            <a:off x="571500" y="9816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579D3AF-3AF1-7F7E-0582-D974EC078040}"/>
              </a:ext>
            </a:extLst>
          </p:cNvPr>
          <p:cNvSpPr txBox="1"/>
          <p:nvPr/>
        </p:nvSpPr>
        <p:spPr>
          <a:xfrm>
            <a:off x="571500" y="10959405"/>
            <a:ext cx="13723027" cy="138499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&gt;Next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131CE-F16A-407C-EFAD-DF032870563B}"/>
              </a:ext>
            </a:extLst>
          </p:cNvPr>
          <p:cNvSpPr txBox="1"/>
          <p:nvPr/>
        </p:nvSpPr>
        <p:spPr>
          <a:xfrm>
            <a:off x="10972800" y="2165003"/>
            <a:ext cx="28575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200.0¢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D4E6E-FDE0-073D-339E-B94C18FA5A23}"/>
              </a:ext>
            </a:extLst>
          </p:cNvPr>
          <p:cNvSpPr txBox="1"/>
          <p:nvPr/>
        </p:nvSpPr>
        <p:spPr>
          <a:xfrm>
            <a:off x="10972800" y="3308003"/>
            <a:ext cx="28575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100.0¢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43AD4B-5D56-E93A-D1F2-6BE9A7CFBBE3}"/>
              </a:ext>
            </a:extLst>
          </p:cNvPr>
          <p:cNvGrpSpPr/>
          <p:nvPr/>
        </p:nvGrpSpPr>
        <p:grpSpPr>
          <a:xfrm>
            <a:off x="457200" y="13487400"/>
            <a:ext cx="13830300" cy="580644"/>
            <a:chOff x="457200" y="13487400"/>
            <a:chExt cx="13830300" cy="5806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5395C2-923B-5D46-EFD4-EC62A1697554}"/>
                </a:ext>
              </a:extLst>
            </p:cNvPr>
            <p:cNvSpPr>
              <a:spLocks/>
            </p:cNvSpPr>
            <p:nvPr/>
          </p:nvSpPr>
          <p:spPr>
            <a:xfrm>
              <a:off x="457200" y="13720572"/>
              <a:ext cx="13716000" cy="114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38459E-832D-1AAD-14EA-9A766835AFBA}"/>
                </a:ext>
              </a:extLst>
            </p:cNvPr>
            <p:cNvSpPr>
              <a:spLocks/>
            </p:cNvSpPr>
            <p:nvPr/>
          </p:nvSpPr>
          <p:spPr>
            <a:xfrm>
              <a:off x="457200" y="13487400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D03871-0C81-1E8F-3E47-9F2CF20F016E}"/>
                </a:ext>
              </a:extLst>
            </p:cNvPr>
            <p:cNvSpPr>
              <a:spLocks/>
            </p:cNvSpPr>
            <p:nvPr/>
          </p:nvSpPr>
          <p:spPr>
            <a:xfrm>
              <a:off x="11772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844471-A90F-513F-2E2A-481AA1E6C651}"/>
                </a:ext>
              </a:extLst>
            </p:cNvPr>
            <p:cNvSpPr>
              <a:spLocks/>
            </p:cNvSpPr>
            <p:nvPr/>
          </p:nvSpPr>
          <p:spPr>
            <a:xfrm>
              <a:off x="9486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85C5B3-CA11-A32C-1C57-BF2317D69B19}"/>
                </a:ext>
              </a:extLst>
            </p:cNvPr>
            <p:cNvSpPr>
              <a:spLocks/>
            </p:cNvSpPr>
            <p:nvPr/>
          </p:nvSpPr>
          <p:spPr>
            <a:xfrm>
              <a:off x="72009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3C4928-6B3E-934B-8E72-896C6199D2C5}"/>
                </a:ext>
              </a:extLst>
            </p:cNvPr>
            <p:cNvSpPr>
              <a:spLocks/>
            </p:cNvSpPr>
            <p:nvPr/>
          </p:nvSpPr>
          <p:spPr>
            <a:xfrm>
              <a:off x="6172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57B952-32D5-36F7-01C0-78B0BEAB3B26}"/>
                </a:ext>
              </a:extLst>
            </p:cNvPr>
            <p:cNvSpPr>
              <a:spLocks/>
            </p:cNvSpPr>
            <p:nvPr/>
          </p:nvSpPr>
          <p:spPr>
            <a:xfrm>
              <a:off x="3886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F815A2-AA53-A021-4C6E-680A2655D3F4}"/>
                </a:ext>
              </a:extLst>
            </p:cNvPr>
            <p:cNvSpPr>
              <a:spLocks/>
            </p:cNvSpPr>
            <p:nvPr/>
          </p:nvSpPr>
          <p:spPr>
            <a:xfrm>
              <a:off x="1600200" y="13491972"/>
              <a:ext cx="118872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434E13-FFB8-55F6-2DF2-5C48A7811E31}"/>
                </a:ext>
              </a:extLst>
            </p:cNvPr>
            <p:cNvSpPr>
              <a:spLocks/>
            </p:cNvSpPr>
            <p:nvPr/>
          </p:nvSpPr>
          <p:spPr>
            <a:xfrm>
              <a:off x="14168628" y="13610844"/>
              <a:ext cx="118872" cy="338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88E545-8815-FC75-9B1C-5933DA41B128}"/>
              </a:ext>
            </a:extLst>
          </p:cNvPr>
          <p:cNvSpPr txBox="1"/>
          <p:nvPr/>
        </p:nvSpPr>
        <p:spPr>
          <a:xfrm>
            <a:off x="571500" y="12452003"/>
            <a:ext cx="134874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500" b="1" spc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 EDO, Locrian mode</a:t>
            </a:r>
          </a:p>
        </p:txBody>
      </p:sp>
    </p:spTree>
    <p:extLst>
      <p:ext uri="{BB962C8B-B14F-4D97-AF65-F5344CB8AC3E}">
        <p14:creationId xmlns:p14="http://schemas.microsoft.com/office/powerpoint/2010/main" val="428305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C140C01-278C-77CF-6553-09FB411C4852}"/>
              </a:ext>
            </a:extLst>
          </p:cNvPr>
          <p:cNvGrpSpPr/>
          <p:nvPr/>
        </p:nvGrpSpPr>
        <p:grpSpPr>
          <a:xfrm>
            <a:off x="1820007" y="4781069"/>
            <a:ext cx="11658600" cy="2743200"/>
            <a:chOff x="1820007" y="4781069"/>
            <a:chExt cx="116586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B6CFC8-FCD0-7443-6B3D-769F0F421ACB}"/>
                </a:ext>
              </a:extLst>
            </p:cNvPr>
            <p:cNvSpPr/>
            <p:nvPr/>
          </p:nvSpPr>
          <p:spPr>
            <a:xfrm>
              <a:off x="18200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8F2E98-6095-BD17-DBEB-2B33C5621405}"/>
                </a:ext>
              </a:extLst>
            </p:cNvPr>
            <p:cNvSpPr/>
            <p:nvPr/>
          </p:nvSpPr>
          <p:spPr>
            <a:xfrm>
              <a:off x="25058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513C9F-A7F6-8840-9782-3FFD3716E0E4}"/>
                </a:ext>
              </a:extLst>
            </p:cNvPr>
            <p:cNvSpPr/>
            <p:nvPr/>
          </p:nvSpPr>
          <p:spPr>
            <a:xfrm>
              <a:off x="31916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875940-3672-6C18-E062-7F62732768C7}"/>
                </a:ext>
              </a:extLst>
            </p:cNvPr>
            <p:cNvSpPr/>
            <p:nvPr/>
          </p:nvSpPr>
          <p:spPr>
            <a:xfrm>
              <a:off x="38774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6F5A29-D3B9-06F2-D6B4-2E20C9B865FF}"/>
                </a:ext>
              </a:extLst>
            </p:cNvPr>
            <p:cNvSpPr/>
            <p:nvPr/>
          </p:nvSpPr>
          <p:spPr>
            <a:xfrm>
              <a:off x="45632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B95E22-6122-23F7-E174-2DFF67AD53A1}"/>
                </a:ext>
              </a:extLst>
            </p:cNvPr>
            <p:cNvSpPr/>
            <p:nvPr/>
          </p:nvSpPr>
          <p:spPr>
            <a:xfrm>
              <a:off x="52490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9E1564-FB73-38D7-7640-9E6E8C5E040E}"/>
                </a:ext>
              </a:extLst>
            </p:cNvPr>
            <p:cNvSpPr/>
            <p:nvPr/>
          </p:nvSpPr>
          <p:spPr>
            <a:xfrm>
              <a:off x="59348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DD1583-C651-D359-E458-8A15F47207E8}"/>
                </a:ext>
              </a:extLst>
            </p:cNvPr>
            <p:cNvSpPr/>
            <p:nvPr/>
          </p:nvSpPr>
          <p:spPr>
            <a:xfrm>
              <a:off x="66206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866E60-90E8-EDF7-84F2-B2FA0B797750}"/>
                </a:ext>
              </a:extLst>
            </p:cNvPr>
            <p:cNvSpPr/>
            <p:nvPr/>
          </p:nvSpPr>
          <p:spPr>
            <a:xfrm>
              <a:off x="73064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8A248E-EBDE-3DD9-2E8F-EF41BC1D5611}"/>
                </a:ext>
              </a:extLst>
            </p:cNvPr>
            <p:cNvSpPr/>
            <p:nvPr/>
          </p:nvSpPr>
          <p:spPr>
            <a:xfrm>
              <a:off x="79922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E74455-8856-50C5-1C52-A9FE322A8818}"/>
                </a:ext>
              </a:extLst>
            </p:cNvPr>
            <p:cNvSpPr/>
            <p:nvPr/>
          </p:nvSpPr>
          <p:spPr>
            <a:xfrm>
              <a:off x="86780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950C62-85A7-D0F5-7C44-0265B44A5D35}"/>
                </a:ext>
              </a:extLst>
            </p:cNvPr>
            <p:cNvSpPr/>
            <p:nvPr/>
          </p:nvSpPr>
          <p:spPr>
            <a:xfrm>
              <a:off x="93638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06CF0F-A422-1569-58E1-0A57705E5874}"/>
                </a:ext>
              </a:extLst>
            </p:cNvPr>
            <p:cNvSpPr/>
            <p:nvPr/>
          </p:nvSpPr>
          <p:spPr>
            <a:xfrm>
              <a:off x="100496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B73362-B266-DEA7-268F-88A1813DC524}"/>
                </a:ext>
              </a:extLst>
            </p:cNvPr>
            <p:cNvSpPr/>
            <p:nvPr/>
          </p:nvSpPr>
          <p:spPr>
            <a:xfrm>
              <a:off x="107354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E97A66-532B-42E3-B230-5D0F64B78439}"/>
                </a:ext>
              </a:extLst>
            </p:cNvPr>
            <p:cNvSpPr/>
            <p:nvPr/>
          </p:nvSpPr>
          <p:spPr>
            <a:xfrm>
              <a:off x="114212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62BA76-2B59-42D6-F600-E1952D394037}"/>
                </a:ext>
              </a:extLst>
            </p:cNvPr>
            <p:cNvSpPr/>
            <p:nvPr/>
          </p:nvSpPr>
          <p:spPr>
            <a:xfrm>
              <a:off x="121070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3EE3AB-06C9-72B3-795F-3055FDF9FD72}"/>
                </a:ext>
              </a:extLst>
            </p:cNvPr>
            <p:cNvSpPr/>
            <p:nvPr/>
          </p:nvSpPr>
          <p:spPr>
            <a:xfrm>
              <a:off x="12792807" y="47810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4006F8-8375-0397-D97D-444C17A64A59}"/>
                </a:ext>
              </a:extLst>
            </p:cNvPr>
            <p:cNvSpPr/>
            <p:nvPr/>
          </p:nvSpPr>
          <p:spPr>
            <a:xfrm>
              <a:off x="18200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A8BA14-7B3F-03B8-018B-912D9F39EB64}"/>
                </a:ext>
              </a:extLst>
            </p:cNvPr>
            <p:cNvSpPr/>
            <p:nvPr/>
          </p:nvSpPr>
          <p:spPr>
            <a:xfrm>
              <a:off x="25058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764162-25A7-E912-9D2E-21E1EB432648}"/>
                </a:ext>
              </a:extLst>
            </p:cNvPr>
            <p:cNvSpPr/>
            <p:nvPr/>
          </p:nvSpPr>
          <p:spPr>
            <a:xfrm>
              <a:off x="31916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671AF5-EB88-15D7-FE46-2D975458C624}"/>
                </a:ext>
              </a:extLst>
            </p:cNvPr>
            <p:cNvSpPr/>
            <p:nvPr/>
          </p:nvSpPr>
          <p:spPr>
            <a:xfrm>
              <a:off x="38774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5C201-C650-BF73-7612-AB1B60D2BC11}"/>
                </a:ext>
              </a:extLst>
            </p:cNvPr>
            <p:cNvSpPr/>
            <p:nvPr/>
          </p:nvSpPr>
          <p:spPr>
            <a:xfrm>
              <a:off x="45632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1FDD7E-0E04-E669-80DC-E4CBBB65A903}"/>
                </a:ext>
              </a:extLst>
            </p:cNvPr>
            <p:cNvSpPr/>
            <p:nvPr/>
          </p:nvSpPr>
          <p:spPr>
            <a:xfrm>
              <a:off x="52490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09A22D-9BE2-F54B-FFD7-0CA0ADA5C76B}"/>
                </a:ext>
              </a:extLst>
            </p:cNvPr>
            <p:cNvSpPr/>
            <p:nvPr/>
          </p:nvSpPr>
          <p:spPr>
            <a:xfrm>
              <a:off x="59348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88A4A3D-0C69-0F42-2BCD-86B01814E10A}"/>
                </a:ext>
              </a:extLst>
            </p:cNvPr>
            <p:cNvSpPr/>
            <p:nvPr/>
          </p:nvSpPr>
          <p:spPr>
            <a:xfrm>
              <a:off x="66206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3CBEF0-7544-8B4F-F7CD-E5710E62A8DA}"/>
                </a:ext>
              </a:extLst>
            </p:cNvPr>
            <p:cNvSpPr/>
            <p:nvPr/>
          </p:nvSpPr>
          <p:spPr>
            <a:xfrm>
              <a:off x="73064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3DE90F-D78A-2F79-F8DB-8683C3E97158}"/>
                </a:ext>
              </a:extLst>
            </p:cNvPr>
            <p:cNvSpPr/>
            <p:nvPr/>
          </p:nvSpPr>
          <p:spPr>
            <a:xfrm>
              <a:off x="79922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189844-8D2D-2E19-38A6-2D89364FCEED}"/>
                </a:ext>
              </a:extLst>
            </p:cNvPr>
            <p:cNvSpPr/>
            <p:nvPr/>
          </p:nvSpPr>
          <p:spPr>
            <a:xfrm>
              <a:off x="86780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6C17A7-C0D8-DC52-13F2-B506213AE060}"/>
                </a:ext>
              </a:extLst>
            </p:cNvPr>
            <p:cNvSpPr/>
            <p:nvPr/>
          </p:nvSpPr>
          <p:spPr>
            <a:xfrm>
              <a:off x="93638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523DCC-D46E-E566-5486-DA5AD0B677EB}"/>
                </a:ext>
              </a:extLst>
            </p:cNvPr>
            <p:cNvSpPr/>
            <p:nvPr/>
          </p:nvSpPr>
          <p:spPr>
            <a:xfrm>
              <a:off x="100496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708F3C-FF41-AB64-F69E-D4EDD0742709}"/>
                </a:ext>
              </a:extLst>
            </p:cNvPr>
            <p:cNvSpPr/>
            <p:nvPr/>
          </p:nvSpPr>
          <p:spPr>
            <a:xfrm>
              <a:off x="107354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7BEF50-5CD2-A31F-5A16-E4052B67AC7E}"/>
                </a:ext>
              </a:extLst>
            </p:cNvPr>
            <p:cNvSpPr/>
            <p:nvPr/>
          </p:nvSpPr>
          <p:spPr>
            <a:xfrm>
              <a:off x="114212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5405EE8-B525-33D3-E7D2-29C6AE80A73C}"/>
                </a:ext>
              </a:extLst>
            </p:cNvPr>
            <p:cNvSpPr/>
            <p:nvPr/>
          </p:nvSpPr>
          <p:spPr>
            <a:xfrm>
              <a:off x="121070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71F160-58F7-6D32-A69A-1EC594D6A2A0}"/>
                </a:ext>
              </a:extLst>
            </p:cNvPr>
            <p:cNvSpPr/>
            <p:nvPr/>
          </p:nvSpPr>
          <p:spPr>
            <a:xfrm>
              <a:off x="12792807" y="6152669"/>
              <a:ext cx="685800" cy="1371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3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D26D18-B31D-ECEF-8058-E6B2EF0C518E}"/>
              </a:ext>
            </a:extLst>
          </p:cNvPr>
          <p:cNvSpPr txBox="1"/>
          <p:nvPr/>
        </p:nvSpPr>
        <p:spPr>
          <a:xfrm>
            <a:off x="2162907" y="1368344"/>
            <a:ext cx="9030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Scale = 1/8” (9pt) per pixel.</a:t>
            </a:r>
          </a:p>
          <a:p>
            <a:r>
              <a:rPr lang="en-US" sz="3600" dirty="0"/>
              <a:t>U8G2 6x12 emulated with 90pt Courier New</a:t>
            </a:r>
          </a:p>
          <a:p>
            <a:r>
              <a:rPr lang="en-US" sz="3600" dirty="0"/>
              <a:t>Tom Thumb 4x6 emulated with 45pt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0A3BA-C7E3-5450-EDB2-FF2C98BE1802}"/>
              </a:ext>
            </a:extLst>
          </p:cNvPr>
          <p:cNvSpPr txBox="1"/>
          <p:nvPr/>
        </p:nvSpPr>
        <p:spPr>
          <a:xfrm>
            <a:off x="1714500" y="4781069"/>
            <a:ext cx="119571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+++++++++++++++++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+++++++++++++++++</a:t>
            </a:r>
          </a:p>
        </p:txBody>
      </p:sp>
    </p:spTree>
    <p:extLst>
      <p:ext uri="{BB962C8B-B14F-4D97-AF65-F5344CB8AC3E}">
        <p14:creationId xmlns:p14="http://schemas.microsoft.com/office/powerpoint/2010/main" val="187991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90A8EA1-E38E-5015-D031-F4502E616D8F}"/>
              </a:ext>
            </a:extLst>
          </p:cNvPr>
          <p:cNvGrpSpPr/>
          <p:nvPr/>
        </p:nvGrpSpPr>
        <p:grpSpPr>
          <a:xfrm>
            <a:off x="12001500" y="12801600"/>
            <a:ext cx="2304288" cy="1591056"/>
            <a:chOff x="8686800" y="811530"/>
            <a:chExt cx="2304288" cy="1591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E9486B-825C-E429-7031-2B811CA5FF17}"/>
                </a:ext>
              </a:extLst>
            </p:cNvPr>
            <p:cNvSpPr/>
            <p:nvPr/>
          </p:nvSpPr>
          <p:spPr>
            <a:xfrm>
              <a:off x="91440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C0A3FC-D4A4-C475-5400-5E5FD3372385}"/>
                </a:ext>
              </a:extLst>
            </p:cNvPr>
            <p:cNvSpPr/>
            <p:nvPr/>
          </p:nvSpPr>
          <p:spPr>
            <a:xfrm>
              <a:off x="92628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1F8E1-7B1A-0DF4-27C8-EF4A92A5AA4D}"/>
                </a:ext>
              </a:extLst>
            </p:cNvPr>
            <p:cNvSpPr/>
            <p:nvPr/>
          </p:nvSpPr>
          <p:spPr>
            <a:xfrm>
              <a:off x="93817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B73660-0D7B-0C04-6D43-55A5632F6477}"/>
                </a:ext>
              </a:extLst>
            </p:cNvPr>
            <p:cNvSpPr/>
            <p:nvPr/>
          </p:nvSpPr>
          <p:spPr>
            <a:xfrm>
              <a:off x="95006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964D4D-33CA-1525-7483-950591A943E4}"/>
                </a:ext>
              </a:extLst>
            </p:cNvPr>
            <p:cNvSpPr/>
            <p:nvPr/>
          </p:nvSpPr>
          <p:spPr>
            <a:xfrm>
              <a:off x="9592056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0022AD-B504-6335-5E38-9E0545875111}"/>
                </a:ext>
              </a:extLst>
            </p:cNvPr>
            <p:cNvSpPr/>
            <p:nvPr/>
          </p:nvSpPr>
          <p:spPr>
            <a:xfrm>
              <a:off x="9710928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295F61-88AE-E40F-E230-205754B17986}"/>
                </a:ext>
              </a:extLst>
            </p:cNvPr>
            <p:cNvSpPr/>
            <p:nvPr/>
          </p:nvSpPr>
          <p:spPr>
            <a:xfrm>
              <a:off x="98298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07453-289E-65EB-5DA7-7C6938E0AEB9}"/>
                </a:ext>
              </a:extLst>
            </p:cNvPr>
            <p:cNvSpPr/>
            <p:nvPr/>
          </p:nvSpPr>
          <p:spPr>
            <a:xfrm>
              <a:off x="99486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07BE03-174B-A223-CFC5-8AE3ECE71F7B}"/>
                </a:ext>
              </a:extLst>
            </p:cNvPr>
            <p:cNvSpPr/>
            <p:nvPr/>
          </p:nvSpPr>
          <p:spPr>
            <a:xfrm>
              <a:off x="100675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849E01-0BCB-4AFC-5B34-A16B86D2DBC2}"/>
                </a:ext>
              </a:extLst>
            </p:cNvPr>
            <p:cNvSpPr/>
            <p:nvPr/>
          </p:nvSpPr>
          <p:spPr>
            <a:xfrm>
              <a:off x="101864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EC033D-563E-B0D6-5D45-0811BB1098C3}"/>
                </a:ext>
              </a:extLst>
            </p:cNvPr>
            <p:cNvSpPr/>
            <p:nvPr/>
          </p:nvSpPr>
          <p:spPr>
            <a:xfrm>
              <a:off x="10305288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3B3793-CF81-AADF-15B7-A4C234710FB2}"/>
                </a:ext>
              </a:extLst>
            </p:cNvPr>
            <p:cNvSpPr/>
            <p:nvPr/>
          </p:nvSpPr>
          <p:spPr>
            <a:xfrm>
              <a:off x="10424160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562A-D091-5697-B2DD-A0030EF43CC0}"/>
                </a:ext>
              </a:extLst>
            </p:cNvPr>
            <p:cNvSpPr/>
            <p:nvPr/>
          </p:nvSpPr>
          <p:spPr>
            <a:xfrm>
              <a:off x="105156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16C8EE-F68C-C51C-52F1-7B2D65755A95}"/>
                </a:ext>
              </a:extLst>
            </p:cNvPr>
            <p:cNvSpPr/>
            <p:nvPr/>
          </p:nvSpPr>
          <p:spPr>
            <a:xfrm>
              <a:off x="106344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3B6871-1BF6-ABFE-0875-6C7FBD6DA3F7}"/>
                </a:ext>
              </a:extLst>
            </p:cNvPr>
            <p:cNvSpPr/>
            <p:nvPr/>
          </p:nvSpPr>
          <p:spPr>
            <a:xfrm>
              <a:off x="107533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6F7135-548F-F3EC-FFD6-35A849D2A1C7}"/>
                </a:ext>
              </a:extLst>
            </p:cNvPr>
            <p:cNvSpPr/>
            <p:nvPr/>
          </p:nvSpPr>
          <p:spPr>
            <a:xfrm>
              <a:off x="108722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E5A15B-208A-BC33-21FD-29B43CDDD3BF}"/>
                </a:ext>
              </a:extLst>
            </p:cNvPr>
            <p:cNvSpPr/>
            <p:nvPr/>
          </p:nvSpPr>
          <p:spPr>
            <a:xfrm>
              <a:off x="9038844" y="18044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4D3B86-6D3B-1FF5-ACE6-7DD6560635B4}"/>
                </a:ext>
              </a:extLst>
            </p:cNvPr>
            <p:cNvSpPr/>
            <p:nvPr/>
          </p:nvSpPr>
          <p:spPr>
            <a:xfrm>
              <a:off x="91440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52D813-B736-7BB9-12A0-695244A92398}"/>
                </a:ext>
              </a:extLst>
            </p:cNvPr>
            <p:cNvSpPr/>
            <p:nvPr/>
          </p:nvSpPr>
          <p:spPr>
            <a:xfrm>
              <a:off x="92628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6D5C97-C8EE-7625-5385-E11F535F796C}"/>
                </a:ext>
              </a:extLst>
            </p:cNvPr>
            <p:cNvSpPr/>
            <p:nvPr/>
          </p:nvSpPr>
          <p:spPr>
            <a:xfrm>
              <a:off x="93817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5DD28E-5923-3720-73C4-CB0669254A31}"/>
                </a:ext>
              </a:extLst>
            </p:cNvPr>
            <p:cNvSpPr/>
            <p:nvPr/>
          </p:nvSpPr>
          <p:spPr>
            <a:xfrm>
              <a:off x="95006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729F80-8F4C-E7A0-F0C7-37C9A3AE7A78}"/>
                </a:ext>
              </a:extLst>
            </p:cNvPr>
            <p:cNvSpPr/>
            <p:nvPr/>
          </p:nvSpPr>
          <p:spPr>
            <a:xfrm>
              <a:off x="9592056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011D3D-6669-6620-53A5-8A024A073B32}"/>
                </a:ext>
              </a:extLst>
            </p:cNvPr>
            <p:cNvSpPr/>
            <p:nvPr/>
          </p:nvSpPr>
          <p:spPr>
            <a:xfrm>
              <a:off x="9710928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D37C67-B59D-C96C-BC87-282052208899}"/>
                </a:ext>
              </a:extLst>
            </p:cNvPr>
            <p:cNvSpPr/>
            <p:nvPr/>
          </p:nvSpPr>
          <p:spPr>
            <a:xfrm>
              <a:off x="98298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7C8CB4-8401-CF19-B7CA-82D773FC44C1}"/>
                </a:ext>
              </a:extLst>
            </p:cNvPr>
            <p:cNvSpPr/>
            <p:nvPr/>
          </p:nvSpPr>
          <p:spPr>
            <a:xfrm>
              <a:off x="99486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44893C-7725-83DC-67A0-4921CC13D4B2}"/>
                </a:ext>
              </a:extLst>
            </p:cNvPr>
            <p:cNvSpPr/>
            <p:nvPr/>
          </p:nvSpPr>
          <p:spPr>
            <a:xfrm>
              <a:off x="100675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7ED4B6-D172-E288-F6FB-73E950CFF7ED}"/>
                </a:ext>
              </a:extLst>
            </p:cNvPr>
            <p:cNvSpPr/>
            <p:nvPr/>
          </p:nvSpPr>
          <p:spPr>
            <a:xfrm>
              <a:off x="101864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56AEF6-707B-824B-B124-FC619CE52A35}"/>
                </a:ext>
              </a:extLst>
            </p:cNvPr>
            <p:cNvSpPr/>
            <p:nvPr/>
          </p:nvSpPr>
          <p:spPr>
            <a:xfrm>
              <a:off x="10305288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9D4D27-479D-4599-9BB4-ABEDBED4233F}"/>
                </a:ext>
              </a:extLst>
            </p:cNvPr>
            <p:cNvSpPr/>
            <p:nvPr/>
          </p:nvSpPr>
          <p:spPr>
            <a:xfrm>
              <a:off x="10424160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F122A2-57E7-0BCD-6058-C06A6925E967}"/>
                </a:ext>
              </a:extLst>
            </p:cNvPr>
            <p:cNvSpPr/>
            <p:nvPr/>
          </p:nvSpPr>
          <p:spPr>
            <a:xfrm>
              <a:off x="105156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6DF5EA-0A88-22BE-615D-1E8C739F11FE}"/>
                </a:ext>
              </a:extLst>
            </p:cNvPr>
            <p:cNvSpPr/>
            <p:nvPr/>
          </p:nvSpPr>
          <p:spPr>
            <a:xfrm>
              <a:off x="106344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971727-D7A3-F864-C53F-8139B409B97C}"/>
                </a:ext>
              </a:extLst>
            </p:cNvPr>
            <p:cNvSpPr/>
            <p:nvPr/>
          </p:nvSpPr>
          <p:spPr>
            <a:xfrm>
              <a:off x="107533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E4DEEE-7482-E36F-AA3B-B0B0C9AF569B}"/>
                </a:ext>
              </a:extLst>
            </p:cNvPr>
            <p:cNvSpPr/>
            <p:nvPr/>
          </p:nvSpPr>
          <p:spPr>
            <a:xfrm>
              <a:off x="108722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040B8D-9D68-225D-FBF3-B311D119E71D}"/>
                </a:ext>
              </a:extLst>
            </p:cNvPr>
            <p:cNvSpPr/>
            <p:nvPr/>
          </p:nvSpPr>
          <p:spPr>
            <a:xfrm>
              <a:off x="9038844" y="159867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55616AC-4D91-2E42-84D2-E9A43109BE1D}"/>
                </a:ext>
              </a:extLst>
            </p:cNvPr>
            <p:cNvSpPr/>
            <p:nvPr/>
          </p:nvSpPr>
          <p:spPr>
            <a:xfrm>
              <a:off x="91440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A24107A-92F3-E98F-1C22-32163C01CF5A}"/>
                </a:ext>
              </a:extLst>
            </p:cNvPr>
            <p:cNvSpPr/>
            <p:nvPr/>
          </p:nvSpPr>
          <p:spPr>
            <a:xfrm>
              <a:off x="92628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98633B-5798-3A66-4D34-7377B4203C9D}"/>
                </a:ext>
              </a:extLst>
            </p:cNvPr>
            <p:cNvSpPr/>
            <p:nvPr/>
          </p:nvSpPr>
          <p:spPr>
            <a:xfrm>
              <a:off x="93817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BDE70-F155-A0E7-25C8-DF3468BC6DE4}"/>
                </a:ext>
              </a:extLst>
            </p:cNvPr>
            <p:cNvSpPr/>
            <p:nvPr/>
          </p:nvSpPr>
          <p:spPr>
            <a:xfrm>
              <a:off x="95006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768843-2DBD-AD79-9FC3-D50A3C7BA0B7}"/>
                </a:ext>
              </a:extLst>
            </p:cNvPr>
            <p:cNvSpPr/>
            <p:nvPr/>
          </p:nvSpPr>
          <p:spPr>
            <a:xfrm>
              <a:off x="9592056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F030C0-C331-4D44-04FF-3B029995ABDA}"/>
                </a:ext>
              </a:extLst>
            </p:cNvPr>
            <p:cNvSpPr/>
            <p:nvPr/>
          </p:nvSpPr>
          <p:spPr>
            <a:xfrm>
              <a:off x="9710928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3A4002-BC10-5A9D-1CA5-9889E30869F7}"/>
                </a:ext>
              </a:extLst>
            </p:cNvPr>
            <p:cNvSpPr/>
            <p:nvPr/>
          </p:nvSpPr>
          <p:spPr>
            <a:xfrm>
              <a:off x="98298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052134-018E-0F96-98E3-47BE872459B6}"/>
                </a:ext>
              </a:extLst>
            </p:cNvPr>
            <p:cNvSpPr/>
            <p:nvPr/>
          </p:nvSpPr>
          <p:spPr>
            <a:xfrm>
              <a:off x="99486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A0604-3742-7374-0DF8-25AFFCF64871}"/>
                </a:ext>
              </a:extLst>
            </p:cNvPr>
            <p:cNvSpPr/>
            <p:nvPr/>
          </p:nvSpPr>
          <p:spPr>
            <a:xfrm>
              <a:off x="100675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0EC2CE-22E3-AA01-0E1D-8825662E8116}"/>
                </a:ext>
              </a:extLst>
            </p:cNvPr>
            <p:cNvSpPr/>
            <p:nvPr/>
          </p:nvSpPr>
          <p:spPr>
            <a:xfrm>
              <a:off x="101864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28B215-5E92-64FF-2ECE-06242D81C11A}"/>
                </a:ext>
              </a:extLst>
            </p:cNvPr>
            <p:cNvSpPr/>
            <p:nvPr/>
          </p:nvSpPr>
          <p:spPr>
            <a:xfrm>
              <a:off x="10305288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3292B9-C6BB-C123-77E0-EC182606A911}"/>
                </a:ext>
              </a:extLst>
            </p:cNvPr>
            <p:cNvSpPr/>
            <p:nvPr/>
          </p:nvSpPr>
          <p:spPr>
            <a:xfrm>
              <a:off x="10424160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4B7DC9-31D2-F6B0-984A-60990F84DF74}"/>
                </a:ext>
              </a:extLst>
            </p:cNvPr>
            <p:cNvSpPr/>
            <p:nvPr/>
          </p:nvSpPr>
          <p:spPr>
            <a:xfrm>
              <a:off x="105156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AD8AF65-496F-4E6D-C193-9B22C95F7026}"/>
                </a:ext>
              </a:extLst>
            </p:cNvPr>
            <p:cNvSpPr/>
            <p:nvPr/>
          </p:nvSpPr>
          <p:spPr>
            <a:xfrm>
              <a:off x="106344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38FA6B-2EC5-224B-6451-78C35585AE39}"/>
                </a:ext>
              </a:extLst>
            </p:cNvPr>
            <p:cNvSpPr/>
            <p:nvPr/>
          </p:nvSpPr>
          <p:spPr>
            <a:xfrm>
              <a:off x="107533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1798EAA-31A2-7797-4429-3FF14397DDE5}"/>
                </a:ext>
              </a:extLst>
            </p:cNvPr>
            <p:cNvSpPr/>
            <p:nvPr/>
          </p:nvSpPr>
          <p:spPr>
            <a:xfrm>
              <a:off x="108722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022EB0E-D6F9-0CF7-DF6E-9726D4652287}"/>
                </a:ext>
              </a:extLst>
            </p:cNvPr>
            <p:cNvSpPr/>
            <p:nvPr/>
          </p:nvSpPr>
          <p:spPr>
            <a:xfrm>
              <a:off x="9038844" y="13609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A42CEA-166B-8780-D0CA-3F247C5508A2}"/>
                </a:ext>
              </a:extLst>
            </p:cNvPr>
            <p:cNvSpPr/>
            <p:nvPr/>
          </p:nvSpPr>
          <p:spPr>
            <a:xfrm>
              <a:off x="91440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479ACC-98B1-1A01-68D8-452E35E2141E}"/>
                </a:ext>
              </a:extLst>
            </p:cNvPr>
            <p:cNvSpPr/>
            <p:nvPr/>
          </p:nvSpPr>
          <p:spPr>
            <a:xfrm>
              <a:off x="92628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8C63450-38C1-C127-CAEF-1809CCF1BE5E}"/>
                </a:ext>
              </a:extLst>
            </p:cNvPr>
            <p:cNvSpPr/>
            <p:nvPr/>
          </p:nvSpPr>
          <p:spPr>
            <a:xfrm>
              <a:off x="93817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5B7E74F-1D79-6340-7819-1109849328F1}"/>
                </a:ext>
              </a:extLst>
            </p:cNvPr>
            <p:cNvSpPr/>
            <p:nvPr/>
          </p:nvSpPr>
          <p:spPr>
            <a:xfrm>
              <a:off x="95006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FC214C7-6D9B-816E-15FE-EFFF46B2EC0E}"/>
                </a:ext>
              </a:extLst>
            </p:cNvPr>
            <p:cNvSpPr/>
            <p:nvPr/>
          </p:nvSpPr>
          <p:spPr>
            <a:xfrm>
              <a:off x="9592056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570978-EC7E-D88F-55FC-DA04097D325A}"/>
                </a:ext>
              </a:extLst>
            </p:cNvPr>
            <p:cNvSpPr/>
            <p:nvPr/>
          </p:nvSpPr>
          <p:spPr>
            <a:xfrm>
              <a:off x="9710928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FAF490-09D7-A522-4439-E3BBD82F86FD}"/>
                </a:ext>
              </a:extLst>
            </p:cNvPr>
            <p:cNvSpPr/>
            <p:nvPr/>
          </p:nvSpPr>
          <p:spPr>
            <a:xfrm>
              <a:off x="98298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FEE51E-6555-6E37-CC2B-4A2284F47A30}"/>
                </a:ext>
              </a:extLst>
            </p:cNvPr>
            <p:cNvSpPr/>
            <p:nvPr/>
          </p:nvSpPr>
          <p:spPr>
            <a:xfrm>
              <a:off x="99486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82E3AB-F6DA-87EB-D05E-EBFA7ACA7D3B}"/>
                </a:ext>
              </a:extLst>
            </p:cNvPr>
            <p:cNvSpPr/>
            <p:nvPr/>
          </p:nvSpPr>
          <p:spPr>
            <a:xfrm>
              <a:off x="100675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1A1EDA-15E2-3D50-CB40-CC65E1DD4C4E}"/>
                </a:ext>
              </a:extLst>
            </p:cNvPr>
            <p:cNvSpPr/>
            <p:nvPr/>
          </p:nvSpPr>
          <p:spPr>
            <a:xfrm>
              <a:off x="101864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8514B4-0972-210E-5D94-92983017D856}"/>
                </a:ext>
              </a:extLst>
            </p:cNvPr>
            <p:cNvSpPr/>
            <p:nvPr/>
          </p:nvSpPr>
          <p:spPr>
            <a:xfrm>
              <a:off x="10305288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674BCD-14AF-80FC-763C-42DC1CD2231E}"/>
                </a:ext>
              </a:extLst>
            </p:cNvPr>
            <p:cNvSpPr/>
            <p:nvPr/>
          </p:nvSpPr>
          <p:spPr>
            <a:xfrm>
              <a:off x="10424160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4B76A5-ED3F-6591-EA54-B0E311F9C272}"/>
                </a:ext>
              </a:extLst>
            </p:cNvPr>
            <p:cNvSpPr/>
            <p:nvPr/>
          </p:nvSpPr>
          <p:spPr>
            <a:xfrm>
              <a:off x="105156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782DCFD-3CC5-1227-C135-DDB9E2502AFD}"/>
                </a:ext>
              </a:extLst>
            </p:cNvPr>
            <p:cNvSpPr/>
            <p:nvPr/>
          </p:nvSpPr>
          <p:spPr>
            <a:xfrm>
              <a:off x="106344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E022C5-ECAE-8F36-159A-6CCEE0A12540}"/>
                </a:ext>
              </a:extLst>
            </p:cNvPr>
            <p:cNvSpPr/>
            <p:nvPr/>
          </p:nvSpPr>
          <p:spPr>
            <a:xfrm>
              <a:off x="107533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9C20ABF-8F8A-3866-BD7F-42848F1A3CBB}"/>
                </a:ext>
              </a:extLst>
            </p:cNvPr>
            <p:cNvSpPr/>
            <p:nvPr/>
          </p:nvSpPr>
          <p:spPr>
            <a:xfrm>
              <a:off x="108722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ABC3B7-4A72-0EF9-643C-B806E892D91D}"/>
                </a:ext>
              </a:extLst>
            </p:cNvPr>
            <p:cNvSpPr/>
            <p:nvPr/>
          </p:nvSpPr>
          <p:spPr>
            <a:xfrm>
              <a:off x="9038844" y="11231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3ED8F4-AC1B-FF7D-5F87-64C8891E4CA3}"/>
                </a:ext>
              </a:extLst>
            </p:cNvPr>
            <p:cNvSpPr/>
            <p:nvPr/>
          </p:nvSpPr>
          <p:spPr>
            <a:xfrm>
              <a:off x="91440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50D514-2290-C798-2331-2819899B20F9}"/>
                </a:ext>
              </a:extLst>
            </p:cNvPr>
            <p:cNvSpPr/>
            <p:nvPr/>
          </p:nvSpPr>
          <p:spPr>
            <a:xfrm>
              <a:off x="92628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6A10CC-25F4-7104-940E-2E671D69BB9B}"/>
                </a:ext>
              </a:extLst>
            </p:cNvPr>
            <p:cNvSpPr/>
            <p:nvPr/>
          </p:nvSpPr>
          <p:spPr>
            <a:xfrm>
              <a:off x="93817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6357A7-C0A4-2BFA-05F0-9DF5A17AB07F}"/>
                </a:ext>
              </a:extLst>
            </p:cNvPr>
            <p:cNvSpPr/>
            <p:nvPr/>
          </p:nvSpPr>
          <p:spPr>
            <a:xfrm>
              <a:off x="95006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A08F86-4218-6314-E4E6-FB17518F6534}"/>
                </a:ext>
              </a:extLst>
            </p:cNvPr>
            <p:cNvSpPr/>
            <p:nvPr/>
          </p:nvSpPr>
          <p:spPr>
            <a:xfrm>
              <a:off x="9592056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BA090B-5620-8BCC-2A34-EA5C6375BBF1}"/>
                </a:ext>
              </a:extLst>
            </p:cNvPr>
            <p:cNvSpPr/>
            <p:nvPr/>
          </p:nvSpPr>
          <p:spPr>
            <a:xfrm>
              <a:off x="9710928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CDB8F96-5B07-F13D-1DCC-DEDF3E9C14E7}"/>
                </a:ext>
              </a:extLst>
            </p:cNvPr>
            <p:cNvSpPr/>
            <p:nvPr/>
          </p:nvSpPr>
          <p:spPr>
            <a:xfrm>
              <a:off x="98298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E628EF-169B-EF89-BDC0-67AB75F43B70}"/>
                </a:ext>
              </a:extLst>
            </p:cNvPr>
            <p:cNvSpPr/>
            <p:nvPr/>
          </p:nvSpPr>
          <p:spPr>
            <a:xfrm>
              <a:off x="99486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566A634-3A59-3398-CB01-18A0B1E6C234}"/>
                </a:ext>
              </a:extLst>
            </p:cNvPr>
            <p:cNvSpPr/>
            <p:nvPr/>
          </p:nvSpPr>
          <p:spPr>
            <a:xfrm>
              <a:off x="100675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85F581-2996-4BD4-3CDC-DEDBD531730D}"/>
                </a:ext>
              </a:extLst>
            </p:cNvPr>
            <p:cNvSpPr/>
            <p:nvPr/>
          </p:nvSpPr>
          <p:spPr>
            <a:xfrm>
              <a:off x="101864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D6D08E6-03F3-D727-D484-E2692C0A0F3A}"/>
                </a:ext>
              </a:extLst>
            </p:cNvPr>
            <p:cNvSpPr/>
            <p:nvPr/>
          </p:nvSpPr>
          <p:spPr>
            <a:xfrm>
              <a:off x="10305288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264DE7-993B-C723-C0B6-C8E120F48563}"/>
                </a:ext>
              </a:extLst>
            </p:cNvPr>
            <p:cNvSpPr/>
            <p:nvPr/>
          </p:nvSpPr>
          <p:spPr>
            <a:xfrm>
              <a:off x="10424160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7BFD05-69A4-06A7-6820-D7E89BF4E31A}"/>
                </a:ext>
              </a:extLst>
            </p:cNvPr>
            <p:cNvSpPr/>
            <p:nvPr/>
          </p:nvSpPr>
          <p:spPr>
            <a:xfrm>
              <a:off x="105156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310085-E09C-1CA7-7BE5-7173E3D73C56}"/>
                </a:ext>
              </a:extLst>
            </p:cNvPr>
            <p:cNvSpPr/>
            <p:nvPr/>
          </p:nvSpPr>
          <p:spPr>
            <a:xfrm>
              <a:off x="106344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B7F3D0-F556-9679-3645-786B31DBFEC1}"/>
                </a:ext>
              </a:extLst>
            </p:cNvPr>
            <p:cNvSpPr/>
            <p:nvPr/>
          </p:nvSpPr>
          <p:spPr>
            <a:xfrm>
              <a:off x="107533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A61B6E1-6ADA-BBE4-744C-CD081F8F12B5}"/>
                </a:ext>
              </a:extLst>
            </p:cNvPr>
            <p:cNvSpPr/>
            <p:nvPr/>
          </p:nvSpPr>
          <p:spPr>
            <a:xfrm>
              <a:off x="108722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FE75DD5-5A32-38CC-34DB-BE8E09C4F78E}"/>
                </a:ext>
              </a:extLst>
            </p:cNvPr>
            <p:cNvSpPr/>
            <p:nvPr/>
          </p:nvSpPr>
          <p:spPr>
            <a:xfrm>
              <a:off x="9038844" y="90144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79631A5-932E-ED0D-912D-1BAC4773C5EB}"/>
                </a:ext>
              </a:extLst>
            </p:cNvPr>
            <p:cNvSpPr/>
            <p:nvPr/>
          </p:nvSpPr>
          <p:spPr>
            <a:xfrm>
              <a:off x="91302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390A30-5691-F2D2-F967-ED45178117A0}"/>
                </a:ext>
              </a:extLst>
            </p:cNvPr>
            <p:cNvSpPr/>
            <p:nvPr/>
          </p:nvSpPr>
          <p:spPr>
            <a:xfrm>
              <a:off x="92491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9DD72CE-443F-6B4A-41FA-C29BDEC5A713}"/>
                </a:ext>
              </a:extLst>
            </p:cNvPr>
            <p:cNvSpPr/>
            <p:nvPr/>
          </p:nvSpPr>
          <p:spPr>
            <a:xfrm>
              <a:off x="93680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4E1C4D-1927-5C12-C819-7678D73B2279}"/>
                </a:ext>
              </a:extLst>
            </p:cNvPr>
            <p:cNvSpPr/>
            <p:nvPr/>
          </p:nvSpPr>
          <p:spPr>
            <a:xfrm>
              <a:off x="94869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74F280F-FC81-DE97-4F39-970CF0E85314}"/>
                </a:ext>
              </a:extLst>
            </p:cNvPr>
            <p:cNvSpPr/>
            <p:nvPr/>
          </p:nvSpPr>
          <p:spPr>
            <a:xfrm>
              <a:off x="9578340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EF25C2D-49F6-FBC6-5AEF-FA6220EF7B96}"/>
                </a:ext>
              </a:extLst>
            </p:cNvPr>
            <p:cNvSpPr/>
            <p:nvPr/>
          </p:nvSpPr>
          <p:spPr>
            <a:xfrm>
              <a:off x="9697212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5C3D80-4B65-ADD4-45A1-92E9B8E7D0D2}"/>
                </a:ext>
              </a:extLst>
            </p:cNvPr>
            <p:cNvSpPr/>
            <p:nvPr/>
          </p:nvSpPr>
          <p:spPr>
            <a:xfrm>
              <a:off x="98160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6586575-E436-2EDE-8C64-A9D10502B607}"/>
                </a:ext>
              </a:extLst>
            </p:cNvPr>
            <p:cNvSpPr/>
            <p:nvPr/>
          </p:nvSpPr>
          <p:spPr>
            <a:xfrm>
              <a:off x="99349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500D4C-59B5-E521-0055-1FA57F255710}"/>
                </a:ext>
              </a:extLst>
            </p:cNvPr>
            <p:cNvSpPr/>
            <p:nvPr/>
          </p:nvSpPr>
          <p:spPr>
            <a:xfrm>
              <a:off x="100538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8CCBB79-EB1C-5BD9-F363-D17223A0B9EE}"/>
                </a:ext>
              </a:extLst>
            </p:cNvPr>
            <p:cNvSpPr/>
            <p:nvPr/>
          </p:nvSpPr>
          <p:spPr>
            <a:xfrm>
              <a:off x="101727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5C8059-3B2C-2903-1A1C-E693F4B34969}"/>
                </a:ext>
              </a:extLst>
            </p:cNvPr>
            <p:cNvSpPr/>
            <p:nvPr/>
          </p:nvSpPr>
          <p:spPr>
            <a:xfrm>
              <a:off x="10291572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6CFD1D-BA3D-E87B-1DD1-D691B369A618}"/>
                </a:ext>
              </a:extLst>
            </p:cNvPr>
            <p:cNvSpPr/>
            <p:nvPr/>
          </p:nvSpPr>
          <p:spPr>
            <a:xfrm>
              <a:off x="10410444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68F350F-B114-34F8-6473-042693330C16}"/>
                </a:ext>
              </a:extLst>
            </p:cNvPr>
            <p:cNvSpPr/>
            <p:nvPr/>
          </p:nvSpPr>
          <p:spPr>
            <a:xfrm>
              <a:off x="105018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BDEEE1-2BF8-F16E-7B18-102A74EC2C72}"/>
                </a:ext>
              </a:extLst>
            </p:cNvPr>
            <p:cNvSpPr/>
            <p:nvPr/>
          </p:nvSpPr>
          <p:spPr>
            <a:xfrm>
              <a:off x="106207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EE101A-5685-4DBA-1F98-D2E42610A140}"/>
                </a:ext>
              </a:extLst>
            </p:cNvPr>
            <p:cNvSpPr/>
            <p:nvPr/>
          </p:nvSpPr>
          <p:spPr>
            <a:xfrm>
              <a:off x="107396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2B4D0E-836E-2C62-E309-8CF988104A12}"/>
                </a:ext>
              </a:extLst>
            </p:cNvPr>
            <p:cNvSpPr/>
            <p:nvPr/>
          </p:nvSpPr>
          <p:spPr>
            <a:xfrm>
              <a:off x="108585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147D0D-84D9-4EA8-0AF4-12C841E14A02}"/>
                </a:ext>
              </a:extLst>
            </p:cNvPr>
            <p:cNvSpPr/>
            <p:nvPr/>
          </p:nvSpPr>
          <p:spPr>
            <a:xfrm>
              <a:off x="9025128" y="225475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2C371BE-F492-C71B-9619-E08CED1505FE}"/>
                </a:ext>
              </a:extLst>
            </p:cNvPr>
            <p:cNvSpPr/>
            <p:nvPr/>
          </p:nvSpPr>
          <p:spPr>
            <a:xfrm>
              <a:off x="91302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3C5B19-3705-81AC-0D1D-7B6BD0DC6C2F}"/>
                </a:ext>
              </a:extLst>
            </p:cNvPr>
            <p:cNvSpPr/>
            <p:nvPr/>
          </p:nvSpPr>
          <p:spPr>
            <a:xfrm>
              <a:off x="92491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040ED3-9D8C-6186-7659-A49E7BA57B0D}"/>
                </a:ext>
              </a:extLst>
            </p:cNvPr>
            <p:cNvSpPr/>
            <p:nvPr/>
          </p:nvSpPr>
          <p:spPr>
            <a:xfrm>
              <a:off x="93680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5003CF5-F668-7906-6677-4F06EB547591}"/>
                </a:ext>
              </a:extLst>
            </p:cNvPr>
            <p:cNvSpPr/>
            <p:nvPr/>
          </p:nvSpPr>
          <p:spPr>
            <a:xfrm>
              <a:off x="94869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F318710-FA40-D332-5CDE-F16BA6CF3025}"/>
                </a:ext>
              </a:extLst>
            </p:cNvPr>
            <p:cNvSpPr/>
            <p:nvPr/>
          </p:nvSpPr>
          <p:spPr>
            <a:xfrm>
              <a:off x="9578340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1BB43B8-A375-3EEB-6635-0EE7E8D05965}"/>
                </a:ext>
              </a:extLst>
            </p:cNvPr>
            <p:cNvSpPr/>
            <p:nvPr/>
          </p:nvSpPr>
          <p:spPr>
            <a:xfrm>
              <a:off x="9697212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5CABE49-7CEA-C3E9-2AFB-24BE09AE7062}"/>
                </a:ext>
              </a:extLst>
            </p:cNvPr>
            <p:cNvSpPr/>
            <p:nvPr/>
          </p:nvSpPr>
          <p:spPr>
            <a:xfrm>
              <a:off x="98160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501F88B-E5A8-08CF-FEEA-A33B2F702B56}"/>
                </a:ext>
              </a:extLst>
            </p:cNvPr>
            <p:cNvSpPr/>
            <p:nvPr/>
          </p:nvSpPr>
          <p:spPr>
            <a:xfrm>
              <a:off x="99349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E618E2A-188F-EF46-C617-19CC5F1FB5EA}"/>
                </a:ext>
              </a:extLst>
            </p:cNvPr>
            <p:cNvSpPr/>
            <p:nvPr/>
          </p:nvSpPr>
          <p:spPr>
            <a:xfrm>
              <a:off x="100538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9AF5148-1718-ED7F-E350-1F91F7E7852A}"/>
                </a:ext>
              </a:extLst>
            </p:cNvPr>
            <p:cNvSpPr/>
            <p:nvPr/>
          </p:nvSpPr>
          <p:spPr>
            <a:xfrm>
              <a:off x="101727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93BC1C-5935-65A4-45C2-48233D80AB91}"/>
                </a:ext>
              </a:extLst>
            </p:cNvPr>
            <p:cNvSpPr/>
            <p:nvPr/>
          </p:nvSpPr>
          <p:spPr>
            <a:xfrm>
              <a:off x="10291572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F557060-2354-CE71-5BBA-FCFD76A8C262}"/>
                </a:ext>
              </a:extLst>
            </p:cNvPr>
            <p:cNvSpPr/>
            <p:nvPr/>
          </p:nvSpPr>
          <p:spPr>
            <a:xfrm>
              <a:off x="10410444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09442B-35B8-36DD-77B1-96C9E5EAF3E9}"/>
                </a:ext>
              </a:extLst>
            </p:cNvPr>
            <p:cNvSpPr/>
            <p:nvPr/>
          </p:nvSpPr>
          <p:spPr>
            <a:xfrm>
              <a:off x="105018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C463E57-8360-BA39-C906-1DCAB62A463F}"/>
                </a:ext>
              </a:extLst>
            </p:cNvPr>
            <p:cNvSpPr/>
            <p:nvPr/>
          </p:nvSpPr>
          <p:spPr>
            <a:xfrm>
              <a:off x="106207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BD9DCAD-567F-816C-5E1D-D28DCFEFE061}"/>
                </a:ext>
              </a:extLst>
            </p:cNvPr>
            <p:cNvSpPr/>
            <p:nvPr/>
          </p:nvSpPr>
          <p:spPr>
            <a:xfrm>
              <a:off x="107396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51C47DD-7D7E-B54E-28BE-7BEF20569998}"/>
                </a:ext>
              </a:extLst>
            </p:cNvPr>
            <p:cNvSpPr/>
            <p:nvPr/>
          </p:nvSpPr>
          <p:spPr>
            <a:xfrm>
              <a:off x="108585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D1A0C80-3833-BEAF-E02A-EED825720E8B}"/>
                </a:ext>
              </a:extLst>
            </p:cNvPr>
            <p:cNvSpPr/>
            <p:nvPr/>
          </p:nvSpPr>
          <p:spPr>
            <a:xfrm>
              <a:off x="9025128" y="2033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5898264-5EC3-A6BC-44A0-123702B126B1}"/>
                </a:ext>
              </a:extLst>
            </p:cNvPr>
            <p:cNvSpPr/>
            <p:nvPr/>
          </p:nvSpPr>
          <p:spPr>
            <a:xfrm>
              <a:off x="8805672" y="216331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90032E0-B231-3B94-6FD6-DE39854C58BA}"/>
                </a:ext>
              </a:extLst>
            </p:cNvPr>
            <p:cNvSpPr/>
            <p:nvPr/>
          </p:nvSpPr>
          <p:spPr>
            <a:xfrm>
              <a:off x="8700516" y="228142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02C7EE-EF7B-3BC7-5451-92CE04B8F077}"/>
                </a:ext>
              </a:extLst>
            </p:cNvPr>
            <p:cNvSpPr/>
            <p:nvPr/>
          </p:nvSpPr>
          <p:spPr>
            <a:xfrm>
              <a:off x="8686800" y="205968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C516DF3-94AC-F402-611B-697692129FFF}"/>
                </a:ext>
              </a:extLst>
            </p:cNvPr>
            <p:cNvSpPr/>
            <p:nvPr/>
          </p:nvSpPr>
          <p:spPr>
            <a:xfrm>
              <a:off x="8802624" y="19568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6D8492F-A305-E583-6A02-22126BC049AB}"/>
                </a:ext>
              </a:extLst>
            </p:cNvPr>
            <p:cNvSpPr/>
            <p:nvPr/>
          </p:nvSpPr>
          <p:spPr>
            <a:xfrm>
              <a:off x="8812530" y="171373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82C627C-9483-7F77-0153-8B9C69B2904D}"/>
                </a:ext>
              </a:extLst>
            </p:cNvPr>
            <p:cNvSpPr/>
            <p:nvPr/>
          </p:nvSpPr>
          <p:spPr>
            <a:xfrm>
              <a:off x="8707374" y="183184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A4C541C-46C2-4FCA-85A9-1FFCB48C2118}"/>
                </a:ext>
              </a:extLst>
            </p:cNvPr>
            <p:cNvSpPr/>
            <p:nvPr/>
          </p:nvSpPr>
          <p:spPr>
            <a:xfrm>
              <a:off x="8693658" y="161010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F0684DF-4E22-1845-E173-5C7FD5E4321B}"/>
              </a:ext>
            </a:extLst>
          </p:cNvPr>
          <p:cNvSpPr/>
          <p:nvPr/>
        </p:nvSpPr>
        <p:spPr>
          <a:xfrm>
            <a:off x="27415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149E9E6-3255-AC17-B394-05D2458D9510}"/>
              </a:ext>
            </a:extLst>
          </p:cNvPr>
          <p:cNvSpPr/>
          <p:nvPr/>
        </p:nvSpPr>
        <p:spPr>
          <a:xfrm>
            <a:off x="571500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89D60EC-0ED3-984F-6B3B-CC0455C68F2B}"/>
              </a:ext>
            </a:extLst>
          </p:cNvPr>
          <p:cNvSpPr/>
          <p:nvPr/>
        </p:nvSpPr>
        <p:spPr>
          <a:xfrm>
            <a:off x="845651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165D7FE-E31A-1D93-B82E-542DAF9A8356}"/>
              </a:ext>
            </a:extLst>
          </p:cNvPr>
          <p:cNvSpPr/>
          <p:nvPr/>
        </p:nvSpPr>
        <p:spPr>
          <a:xfrm>
            <a:off x="1143000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0A59719-E55A-C8F3-28D1-625CCFF6E540}"/>
              </a:ext>
            </a:extLst>
          </p:cNvPr>
          <p:cNvSpPr/>
          <p:nvPr/>
        </p:nvSpPr>
        <p:spPr>
          <a:xfrm>
            <a:off x="141715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8D428C6-9F34-68EB-B10F-29981DE27D8D}"/>
              </a:ext>
            </a:extLst>
          </p:cNvPr>
          <p:cNvSpPr/>
          <p:nvPr/>
        </p:nvSpPr>
        <p:spPr>
          <a:xfrm>
            <a:off x="1714500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2B5241F-C6F8-2E69-6936-C7551B2F019A}"/>
              </a:ext>
            </a:extLst>
          </p:cNvPr>
          <p:cNvSpPr/>
          <p:nvPr/>
        </p:nvSpPr>
        <p:spPr>
          <a:xfrm>
            <a:off x="1988651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8C12998-D5B3-EB3F-0BAF-9FC9E24F4474}"/>
              </a:ext>
            </a:extLst>
          </p:cNvPr>
          <p:cNvSpPr/>
          <p:nvPr/>
        </p:nvSpPr>
        <p:spPr>
          <a:xfrm>
            <a:off x="2286000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9D0A8D7-12E2-BAA7-ED9B-1C2F89347DFE}"/>
              </a:ext>
            </a:extLst>
          </p:cNvPr>
          <p:cNvSpPr/>
          <p:nvPr/>
        </p:nvSpPr>
        <p:spPr>
          <a:xfrm>
            <a:off x="2562352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3E1C4A5-E83C-7424-1405-18DC817E2693}"/>
              </a:ext>
            </a:extLst>
          </p:cNvPr>
          <p:cNvSpPr/>
          <p:nvPr/>
        </p:nvSpPr>
        <p:spPr>
          <a:xfrm>
            <a:off x="2859701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796FEAB-F2D3-F632-483D-A69D8A0DE36F}"/>
              </a:ext>
            </a:extLst>
          </p:cNvPr>
          <p:cNvSpPr/>
          <p:nvPr/>
        </p:nvSpPr>
        <p:spPr>
          <a:xfrm>
            <a:off x="3133852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31DC6C5-D711-BC1F-E955-133A7D3FEAEF}"/>
              </a:ext>
            </a:extLst>
          </p:cNvPr>
          <p:cNvSpPr/>
          <p:nvPr/>
        </p:nvSpPr>
        <p:spPr>
          <a:xfrm>
            <a:off x="343120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5DD4598-75CD-22AD-59BB-43FB3F901950}"/>
              </a:ext>
            </a:extLst>
          </p:cNvPr>
          <p:cNvSpPr/>
          <p:nvPr/>
        </p:nvSpPr>
        <p:spPr>
          <a:xfrm>
            <a:off x="3705352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0C0E933-DD5B-CE56-B19E-97C4974DBDA2}"/>
              </a:ext>
            </a:extLst>
          </p:cNvPr>
          <p:cNvSpPr/>
          <p:nvPr/>
        </p:nvSpPr>
        <p:spPr>
          <a:xfrm>
            <a:off x="4002701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4C82CD40-6331-BC25-3B34-B2CEB3373501}"/>
              </a:ext>
            </a:extLst>
          </p:cNvPr>
          <p:cNvSpPr/>
          <p:nvPr/>
        </p:nvSpPr>
        <p:spPr>
          <a:xfrm>
            <a:off x="4276852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C031D6-1E85-CEB4-172D-56094BF9D5F5}"/>
              </a:ext>
            </a:extLst>
          </p:cNvPr>
          <p:cNvSpPr/>
          <p:nvPr/>
        </p:nvSpPr>
        <p:spPr>
          <a:xfrm>
            <a:off x="457420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7172A55-90AF-501B-49E7-7806B6E1BEDF}"/>
              </a:ext>
            </a:extLst>
          </p:cNvPr>
          <p:cNvSpPr/>
          <p:nvPr/>
        </p:nvSpPr>
        <p:spPr>
          <a:xfrm>
            <a:off x="530335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54BD56A-6645-94CA-FE07-1F1956CBCCD1}"/>
              </a:ext>
            </a:extLst>
          </p:cNvPr>
          <p:cNvSpPr/>
          <p:nvPr/>
        </p:nvSpPr>
        <p:spPr>
          <a:xfrm>
            <a:off x="5600700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68AFD5B-3208-361B-7EE2-41BAC3F87D9D}"/>
              </a:ext>
            </a:extLst>
          </p:cNvPr>
          <p:cNvSpPr/>
          <p:nvPr/>
        </p:nvSpPr>
        <p:spPr>
          <a:xfrm>
            <a:off x="5874851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5970666-EB43-49C9-FF73-2E9DC9DCCE0A}"/>
              </a:ext>
            </a:extLst>
          </p:cNvPr>
          <p:cNvSpPr/>
          <p:nvPr/>
        </p:nvSpPr>
        <p:spPr>
          <a:xfrm>
            <a:off x="6172200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0069600-02DC-9586-4C76-1165EF84D014}"/>
              </a:ext>
            </a:extLst>
          </p:cNvPr>
          <p:cNvSpPr/>
          <p:nvPr/>
        </p:nvSpPr>
        <p:spPr>
          <a:xfrm>
            <a:off x="644635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4530161-5811-E1B0-6FD3-1BB60E11FF21}"/>
              </a:ext>
            </a:extLst>
          </p:cNvPr>
          <p:cNvSpPr/>
          <p:nvPr/>
        </p:nvSpPr>
        <p:spPr>
          <a:xfrm>
            <a:off x="6743700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F00A8D2-D234-B9D3-8802-AC53359FE792}"/>
              </a:ext>
            </a:extLst>
          </p:cNvPr>
          <p:cNvSpPr/>
          <p:nvPr/>
        </p:nvSpPr>
        <p:spPr>
          <a:xfrm>
            <a:off x="7017851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B75915-AED5-F9C7-82B7-8A9212C4E552}"/>
              </a:ext>
            </a:extLst>
          </p:cNvPr>
          <p:cNvSpPr/>
          <p:nvPr/>
        </p:nvSpPr>
        <p:spPr>
          <a:xfrm>
            <a:off x="7315200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B704C02-8F32-18D3-5A5C-F09716149164}"/>
              </a:ext>
            </a:extLst>
          </p:cNvPr>
          <p:cNvSpPr/>
          <p:nvPr/>
        </p:nvSpPr>
        <p:spPr>
          <a:xfrm rot="5400000">
            <a:off x="9829207" y="12075075"/>
            <a:ext cx="118872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BC28596-EF24-CEBE-F201-76E94BE89F9F}"/>
              </a:ext>
            </a:extLst>
          </p:cNvPr>
          <p:cNvSpPr/>
          <p:nvPr/>
        </p:nvSpPr>
        <p:spPr>
          <a:xfrm>
            <a:off x="10751058" y="13561483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1554150-2790-AACD-E4B7-5773742410C0}"/>
              </a:ext>
            </a:extLst>
          </p:cNvPr>
          <p:cNvSpPr txBox="1"/>
          <p:nvPr/>
        </p:nvSpPr>
        <p:spPr>
          <a:xfrm>
            <a:off x="5173849" y="12646929"/>
            <a:ext cx="2225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626E239-47CA-9DB8-FB68-BE0D33B410CD}"/>
              </a:ext>
            </a:extLst>
          </p:cNvPr>
          <p:cNvSpPr txBox="1"/>
          <p:nvPr/>
        </p:nvSpPr>
        <p:spPr>
          <a:xfrm>
            <a:off x="175038" y="12659475"/>
            <a:ext cx="2339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157B606-3600-24F1-2880-C8DC270F6ED0}"/>
              </a:ext>
            </a:extLst>
          </p:cNvPr>
          <p:cNvSpPr txBox="1"/>
          <p:nvPr/>
        </p:nvSpPr>
        <p:spPr>
          <a:xfrm>
            <a:off x="3759825" y="12667972"/>
            <a:ext cx="13677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B4397D9-4074-73BC-E0BA-D3C9DF4D73CC}"/>
              </a:ext>
            </a:extLst>
          </p:cNvPr>
          <p:cNvSpPr txBox="1"/>
          <p:nvPr/>
        </p:nvSpPr>
        <p:spPr>
          <a:xfrm>
            <a:off x="342900" y="9717375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preset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Custom Preset 1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450173" y="2289750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 MIDI Program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Elec Piano 1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B853EF-FA22-1F3B-C57C-162F391A5EF8}"/>
              </a:ext>
            </a:extLst>
          </p:cNvPr>
          <p:cNvSpPr txBox="1"/>
          <p:nvPr/>
        </p:nvSpPr>
        <p:spPr>
          <a:xfrm>
            <a:off x="381085" y="4690050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 playback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Square wave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B7C83EC-3DDD-219E-2B99-DB9CDF323504}"/>
              </a:ext>
            </a:extLst>
          </p:cNvPr>
          <p:cNvSpPr txBox="1"/>
          <p:nvPr/>
        </p:nvSpPr>
        <p:spPr>
          <a:xfrm>
            <a:off x="364151" y="7202775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Multi-wheel mode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Pitch bend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4FD7057-3E8C-1537-2CE6-0A548EF634AD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60D94D6E-8FC4-2DE2-034D-1417B1277BE3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8D18466-DDB2-48A4-34E2-313675F4EC50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AFECBE0-DB43-A1A6-5C7D-984E7F93A69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D171EF2-83FB-8A9E-8499-3009A2577A3E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1A77141-BD03-8E65-3C65-879953468975}"/>
              </a:ext>
            </a:extLst>
          </p:cNvPr>
          <p:cNvSpPr/>
          <p:nvPr/>
        </p:nvSpPr>
        <p:spPr>
          <a:xfrm rot="5400000">
            <a:off x="845651" y="3512664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01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52">
            <a:extLst>
              <a:ext uri="{FF2B5EF4-FFF2-40B4-BE49-F238E27FC236}">
                <a16:creationId xmlns:a16="http://schemas.microsoft.com/office/drawing/2014/main" id="{C66FB539-CDB6-DBE5-AFAF-7748B62F3E79}"/>
              </a:ext>
            </a:extLst>
          </p:cNvPr>
          <p:cNvSpPr txBox="1"/>
          <p:nvPr/>
        </p:nvSpPr>
        <p:spPr>
          <a:xfrm>
            <a:off x="800100" y="351472"/>
            <a:ext cx="564625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Menu</a:t>
            </a:r>
            <a:endParaRPr lang="en-US" sz="4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90A8EA1-E38E-5015-D031-F4502E616D8F}"/>
              </a:ext>
            </a:extLst>
          </p:cNvPr>
          <p:cNvGrpSpPr/>
          <p:nvPr/>
        </p:nvGrpSpPr>
        <p:grpSpPr>
          <a:xfrm>
            <a:off x="12001500" y="12801600"/>
            <a:ext cx="2304288" cy="1591056"/>
            <a:chOff x="8686800" y="811530"/>
            <a:chExt cx="2304288" cy="1591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E9486B-825C-E429-7031-2B811CA5FF17}"/>
                </a:ext>
              </a:extLst>
            </p:cNvPr>
            <p:cNvSpPr/>
            <p:nvPr/>
          </p:nvSpPr>
          <p:spPr>
            <a:xfrm>
              <a:off x="91440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C0A3FC-D4A4-C475-5400-5E5FD3372385}"/>
                </a:ext>
              </a:extLst>
            </p:cNvPr>
            <p:cNvSpPr/>
            <p:nvPr/>
          </p:nvSpPr>
          <p:spPr>
            <a:xfrm>
              <a:off x="92628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1F8E1-7B1A-0DF4-27C8-EF4A92A5AA4D}"/>
                </a:ext>
              </a:extLst>
            </p:cNvPr>
            <p:cNvSpPr/>
            <p:nvPr/>
          </p:nvSpPr>
          <p:spPr>
            <a:xfrm>
              <a:off x="93817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B73660-0D7B-0C04-6D43-55A5632F6477}"/>
                </a:ext>
              </a:extLst>
            </p:cNvPr>
            <p:cNvSpPr/>
            <p:nvPr/>
          </p:nvSpPr>
          <p:spPr>
            <a:xfrm>
              <a:off x="95006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964D4D-33CA-1525-7483-950591A943E4}"/>
                </a:ext>
              </a:extLst>
            </p:cNvPr>
            <p:cNvSpPr/>
            <p:nvPr/>
          </p:nvSpPr>
          <p:spPr>
            <a:xfrm>
              <a:off x="9592056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0022AD-B504-6335-5E38-9E0545875111}"/>
                </a:ext>
              </a:extLst>
            </p:cNvPr>
            <p:cNvSpPr/>
            <p:nvPr/>
          </p:nvSpPr>
          <p:spPr>
            <a:xfrm>
              <a:off x="9710928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295F61-88AE-E40F-E230-205754B17986}"/>
                </a:ext>
              </a:extLst>
            </p:cNvPr>
            <p:cNvSpPr/>
            <p:nvPr/>
          </p:nvSpPr>
          <p:spPr>
            <a:xfrm>
              <a:off x="98298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07453-289E-65EB-5DA7-7C6938E0AEB9}"/>
                </a:ext>
              </a:extLst>
            </p:cNvPr>
            <p:cNvSpPr/>
            <p:nvPr/>
          </p:nvSpPr>
          <p:spPr>
            <a:xfrm>
              <a:off x="99486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07BE03-174B-A223-CFC5-8AE3ECE71F7B}"/>
                </a:ext>
              </a:extLst>
            </p:cNvPr>
            <p:cNvSpPr/>
            <p:nvPr/>
          </p:nvSpPr>
          <p:spPr>
            <a:xfrm>
              <a:off x="100675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849E01-0BCB-4AFC-5B34-A16B86D2DBC2}"/>
                </a:ext>
              </a:extLst>
            </p:cNvPr>
            <p:cNvSpPr/>
            <p:nvPr/>
          </p:nvSpPr>
          <p:spPr>
            <a:xfrm>
              <a:off x="101864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EC033D-563E-B0D6-5D45-0811BB1098C3}"/>
                </a:ext>
              </a:extLst>
            </p:cNvPr>
            <p:cNvSpPr/>
            <p:nvPr/>
          </p:nvSpPr>
          <p:spPr>
            <a:xfrm>
              <a:off x="10305288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3B3793-CF81-AADF-15B7-A4C234710FB2}"/>
                </a:ext>
              </a:extLst>
            </p:cNvPr>
            <p:cNvSpPr/>
            <p:nvPr/>
          </p:nvSpPr>
          <p:spPr>
            <a:xfrm>
              <a:off x="10424160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562A-D091-5697-B2DD-A0030EF43CC0}"/>
                </a:ext>
              </a:extLst>
            </p:cNvPr>
            <p:cNvSpPr/>
            <p:nvPr/>
          </p:nvSpPr>
          <p:spPr>
            <a:xfrm>
              <a:off x="105156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16C8EE-F68C-C51C-52F1-7B2D65755A95}"/>
                </a:ext>
              </a:extLst>
            </p:cNvPr>
            <p:cNvSpPr/>
            <p:nvPr/>
          </p:nvSpPr>
          <p:spPr>
            <a:xfrm>
              <a:off x="106344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3B6871-1BF6-ABFE-0875-6C7FBD6DA3F7}"/>
                </a:ext>
              </a:extLst>
            </p:cNvPr>
            <p:cNvSpPr/>
            <p:nvPr/>
          </p:nvSpPr>
          <p:spPr>
            <a:xfrm>
              <a:off x="107533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6F7135-548F-F3EC-FFD6-35A849D2A1C7}"/>
                </a:ext>
              </a:extLst>
            </p:cNvPr>
            <p:cNvSpPr/>
            <p:nvPr/>
          </p:nvSpPr>
          <p:spPr>
            <a:xfrm>
              <a:off x="108722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E5A15B-208A-BC33-21FD-29B43CDDD3BF}"/>
                </a:ext>
              </a:extLst>
            </p:cNvPr>
            <p:cNvSpPr/>
            <p:nvPr/>
          </p:nvSpPr>
          <p:spPr>
            <a:xfrm>
              <a:off x="9038844" y="18044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4D3B86-6D3B-1FF5-ACE6-7DD6560635B4}"/>
                </a:ext>
              </a:extLst>
            </p:cNvPr>
            <p:cNvSpPr/>
            <p:nvPr/>
          </p:nvSpPr>
          <p:spPr>
            <a:xfrm>
              <a:off x="91440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52D813-B736-7BB9-12A0-695244A92398}"/>
                </a:ext>
              </a:extLst>
            </p:cNvPr>
            <p:cNvSpPr/>
            <p:nvPr/>
          </p:nvSpPr>
          <p:spPr>
            <a:xfrm>
              <a:off x="92628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6D5C97-C8EE-7625-5385-E11F535F796C}"/>
                </a:ext>
              </a:extLst>
            </p:cNvPr>
            <p:cNvSpPr/>
            <p:nvPr/>
          </p:nvSpPr>
          <p:spPr>
            <a:xfrm>
              <a:off x="93817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5DD28E-5923-3720-73C4-CB0669254A31}"/>
                </a:ext>
              </a:extLst>
            </p:cNvPr>
            <p:cNvSpPr/>
            <p:nvPr/>
          </p:nvSpPr>
          <p:spPr>
            <a:xfrm>
              <a:off x="95006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729F80-8F4C-E7A0-F0C7-37C9A3AE7A78}"/>
                </a:ext>
              </a:extLst>
            </p:cNvPr>
            <p:cNvSpPr/>
            <p:nvPr/>
          </p:nvSpPr>
          <p:spPr>
            <a:xfrm>
              <a:off x="9592056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011D3D-6669-6620-53A5-8A024A073B32}"/>
                </a:ext>
              </a:extLst>
            </p:cNvPr>
            <p:cNvSpPr/>
            <p:nvPr/>
          </p:nvSpPr>
          <p:spPr>
            <a:xfrm>
              <a:off x="9710928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D37C67-B59D-C96C-BC87-282052208899}"/>
                </a:ext>
              </a:extLst>
            </p:cNvPr>
            <p:cNvSpPr/>
            <p:nvPr/>
          </p:nvSpPr>
          <p:spPr>
            <a:xfrm>
              <a:off x="98298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7C8CB4-8401-CF19-B7CA-82D773FC44C1}"/>
                </a:ext>
              </a:extLst>
            </p:cNvPr>
            <p:cNvSpPr/>
            <p:nvPr/>
          </p:nvSpPr>
          <p:spPr>
            <a:xfrm>
              <a:off x="99486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44893C-7725-83DC-67A0-4921CC13D4B2}"/>
                </a:ext>
              </a:extLst>
            </p:cNvPr>
            <p:cNvSpPr/>
            <p:nvPr/>
          </p:nvSpPr>
          <p:spPr>
            <a:xfrm>
              <a:off x="100675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7ED4B6-D172-E288-F6FB-73E950CFF7ED}"/>
                </a:ext>
              </a:extLst>
            </p:cNvPr>
            <p:cNvSpPr/>
            <p:nvPr/>
          </p:nvSpPr>
          <p:spPr>
            <a:xfrm>
              <a:off x="101864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56AEF6-707B-824B-B124-FC619CE52A35}"/>
                </a:ext>
              </a:extLst>
            </p:cNvPr>
            <p:cNvSpPr/>
            <p:nvPr/>
          </p:nvSpPr>
          <p:spPr>
            <a:xfrm>
              <a:off x="10305288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9D4D27-479D-4599-9BB4-ABEDBED4233F}"/>
                </a:ext>
              </a:extLst>
            </p:cNvPr>
            <p:cNvSpPr/>
            <p:nvPr/>
          </p:nvSpPr>
          <p:spPr>
            <a:xfrm>
              <a:off x="10424160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F122A2-57E7-0BCD-6058-C06A6925E967}"/>
                </a:ext>
              </a:extLst>
            </p:cNvPr>
            <p:cNvSpPr/>
            <p:nvPr/>
          </p:nvSpPr>
          <p:spPr>
            <a:xfrm>
              <a:off x="105156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6DF5EA-0A88-22BE-615D-1E8C739F11FE}"/>
                </a:ext>
              </a:extLst>
            </p:cNvPr>
            <p:cNvSpPr/>
            <p:nvPr/>
          </p:nvSpPr>
          <p:spPr>
            <a:xfrm>
              <a:off x="106344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971727-D7A3-F864-C53F-8139B409B97C}"/>
                </a:ext>
              </a:extLst>
            </p:cNvPr>
            <p:cNvSpPr/>
            <p:nvPr/>
          </p:nvSpPr>
          <p:spPr>
            <a:xfrm>
              <a:off x="107533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E4DEEE-7482-E36F-AA3B-B0B0C9AF569B}"/>
                </a:ext>
              </a:extLst>
            </p:cNvPr>
            <p:cNvSpPr/>
            <p:nvPr/>
          </p:nvSpPr>
          <p:spPr>
            <a:xfrm>
              <a:off x="108722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040B8D-9D68-225D-FBF3-B311D119E71D}"/>
                </a:ext>
              </a:extLst>
            </p:cNvPr>
            <p:cNvSpPr/>
            <p:nvPr/>
          </p:nvSpPr>
          <p:spPr>
            <a:xfrm>
              <a:off x="9038844" y="159867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55616AC-4D91-2E42-84D2-E9A43109BE1D}"/>
                </a:ext>
              </a:extLst>
            </p:cNvPr>
            <p:cNvSpPr/>
            <p:nvPr/>
          </p:nvSpPr>
          <p:spPr>
            <a:xfrm>
              <a:off x="91440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A24107A-92F3-E98F-1C22-32163C01CF5A}"/>
                </a:ext>
              </a:extLst>
            </p:cNvPr>
            <p:cNvSpPr/>
            <p:nvPr/>
          </p:nvSpPr>
          <p:spPr>
            <a:xfrm>
              <a:off x="92628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98633B-5798-3A66-4D34-7377B4203C9D}"/>
                </a:ext>
              </a:extLst>
            </p:cNvPr>
            <p:cNvSpPr/>
            <p:nvPr/>
          </p:nvSpPr>
          <p:spPr>
            <a:xfrm>
              <a:off x="93817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BDE70-F155-A0E7-25C8-DF3468BC6DE4}"/>
                </a:ext>
              </a:extLst>
            </p:cNvPr>
            <p:cNvSpPr/>
            <p:nvPr/>
          </p:nvSpPr>
          <p:spPr>
            <a:xfrm>
              <a:off x="95006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768843-2DBD-AD79-9FC3-D50A3C7BA0B7}"/>
                </a:ext>
              </a:extLst>
            </p:cNvPr>
            <p:cNvSpPr/>
            <p:nvPr/>
          </p:nvSpPr>
          <p:spPr>
            <a:xfrm>
              <a:off x="9592056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F030C0-C331-4D44-04FF-3B029995ABDA}"/>
                </a:ext>
              </a:extLst>
            </p:cNvPr>
            <p:cNvSpPr/>
            <p:nvPr/>
          </p:nvSpPr>
          <p:spPr>
            <a:xfrm>
              <a:off x="9710928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3A4002-BC10-5A9D-1CA5-9889E30869F7}"/>
                </a:ext>
              </a:extLst>
            </p:cNvPr>
            <p:cNvSpPr/>
            <p:nvPr/>
          </p:nvSpPr>
          <p:spPr>
            <a:xfrm>
              <a:off x="98298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052134-018E-0F96-98E3-47BE872459B6}"/>
                </a:ext>
              </a:extLst>
            </p:cNvPr>
            <p:cNvSpPr/>
            <p:nvPr/>
          </p:nvSpPr>
          <p:spPr>
            <a:xfrm>
              <a:off x="99486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A0604-3742-7374-0DF8-25AFFCF64871}"/>
                </a:ext>
              </a:extLst>
            </p:cNvPr>
            <p:cNvSpPr/>
            <p:nvPr/>
          </p:nvSpPr>
          <p:spPr>
            <a:xfrm>
              <a:off x="100675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0EC2CE-22E3-AA01-0E1D-8825662E8116}"/>
                </a:ext>
              </a:extLst>
            </p:cNvPr>
            <p:cNvSpPr/>
            <p:nvPr/>
          </p:nvSpPr>
          <p:spPr>
            <a:xfrm>
              <a:off x="101864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28B215-5E92-64FF-2ECE-06242D81C11A}"/>
                </a:ext>
              </a:extLst>
            </p:cNvPr>
            <p:cNvSpPr/>
            <p:nvPr/>
          </p:nvSpPr>
          <p:spPr>
            <a:xfrm>
              <a:off x="10305288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3292B9-C6BB-C123-77E0-EC182606A911}"/>
                </a:ext>
              </a:extLst>
            </p:cNvPr>
            <p:cNvSpPr/>
            <p:nvPr/>
          </p:nvSpPr>
          <p:spPr>
            <a:xfrm>
              <a:off x="10424160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4B7DC9-31D2-F6B0-984A-60990F84DF74}"/>
                </a:ext>
              </a:extLst>
            </p:cNvPr>
            <p:cNvSpPr/>
            <p:nvPr/>
          </p:nvSpPr>
          <p:spPr>
            <a:xfrm>
              <a:off x="105156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AD8AF65-496F-4E6D-C193-9B22C95F7026}"/>
                </a:ext>
              </a:extLst>
            </p:cNvPr>
            <p:cNvSpPr/>
            <p:nvPr/>
          </p:nvSpPr>
          <p:spPr>
            <a:xfrm>
              <a:off x="106344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38FA6B-2EC5-224B-6451-78C35585AE39}"/>
                </a:ext>
              </a:extLst>
            </p:cNvPr>
            <p:cNvSpPr/>
            <p:nvPr/>
          </p:nvSpPr>
          <p:spPr>
            <a:xfrm>
              <a:off x="107533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1798EAA-31A2-7797-4429-3FF14397DDE5}"/>
                </a:ext>
              </a:extLst>
            </p:cNvPr>
            <p:cNvSpPr/>
            <p:nvPr/>
          </p:nvSpPr>
          <p:spPr>
            <a:xfrm>
              <a:off x="108722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022EB0E-D6F9-0CF7-DF6E-9726D4652287}"/>
                </a:ext>
              </a:extLst>
            </p:cNvPr>
            <p:cNvSpPr/>
            <p:nvPr/>
          </p:nvSpPr>
          <p:spPr>
            <a:xfrm>
              <a:off x="9038844" y="13609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A42CEA-166B-8780-D0CA-3F247C5508A2}"/>
                </a:ext>
              </a:extLst>
            </p:cNvPr>
            <p:cNvSpPr/>
            <p:nvPr/>
          </p:nvSpPr>
          <p:spPr>
            <a:xfrm>
              <a:off x="91440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479ACC-98B1-1A01-68D8-452E35E2141E}"/>
                </a:ext>
              </a:extLst>
            </p:cNvPr>
            <p:cNvSpPr/>
            <p:nvPr/>
          </p:nvSpPr>
          <p:spPr>
            <a:xfrm>
              <a:off x="92628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8C63450-38C1-C127-CAEF-1809CCF1BE5E}"/>
                </a:ext>
              </a:extLst>
            </p:cNvPr>
            <p:cNvSpPr/>
            <p:nvPr/>
          </p:nvSpPr>
          <p:spPr>
            <a:xfrm>
              <a:off x="93817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5B7E74F-1D79-6340-7819-1109849328F1}"/>
                </a:ext>
              </a:extLst>
            </p:cNvPr>
            <p:cNvSpPr/>
            <p:nvPr/>
          </p:nvSpPr>
          <p:spPr>
            <a:xfrm>
              <a:off x="95006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FC214C7-6D9B-816E-15FE-EFFF46B2EC0E}"/>
                </a:ext>
              </a:extLst>
            </p:cNvPr>
            <p:cNvSpPr/>
            <p:nvPr/>
          </p:nvSpPr>
          <p:spPr>
            <a:xfrm>
              <a:off x="9592056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570978-EC7E-D88F-55FC-DA04097D325A}"/>
                </a:ext>
              </a:extLst>
            </p:cNvPr>
            <p:cNvSpPr/>
            <p:nvPr/>
          </p:nvSpPr>
          <p:spPr>
            <a:xfrm>
              <a:off x="9710928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FAF490-09D7-A522-4439-E3BBD82F86FD}"/>
                </a:ext>
              </a:extLst>
            </p:cNvPr>
            <p:cNvSpPr/>
            <p:nvPr/>
          </p:nvSpPr>
          <p:spPr>
            <a:xfrm>
              <a:off x="98298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FEE51E-6555-6E37-CC2B-4A2284F47A30}"/>
                </a:ext>
              </a:extLst>
            </p:cNvPr>
            <p:cNvSpPr/>
            <p:nvPr/>
          </p:nvSpPr>
          <p:spPr>
            <a:xfrm>
              <a:off x="99486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82E3AB-F6DA-87EB-D05E-EBFA7ACA7D3B}"/>
                </a:ext>
              </a:extLst>
            </p:cNvPr>
            <p:cNvSpPr/>
            <p:nvPr/>
          </p:nvSpPr>
          <p:spPr>
            <a:xfrm>
              <a:off x="100675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1A1EDA-15E2-3D50-CB40-CC65E1DD4C4E}"/>
                </a:ext>
              </a:extLst>
            </p:cNvPr>
            <p:cNvSpPr/>
            <p:nvPr/>
          </p:nvSpPr>
          <p:spPr>
            <a:xfrm>
              <a:off x="101864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8514B4-0972-210E-5D94-92983017D856}"/>
                </a:ext>
              </a:extLst>
            </p:cNvPr>
            <p:cNvSpPr/>
            <p:nvPr/>
          </p:nvSpPr>
          <p:spPr>
            <a:xfrm>
              <a:off x="10305288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674BCD-14AF-80FC-763C-42DC1CD2231E}"/>
                </a:ext>
              </a:extLst>
            </p:cNvPr>
            <p:cNvSpPr/>
            <p:nvPr/>
          </p:nvSpPr>
          <p:spPr>
            <a:xfrm>
              <a:off x="10424160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4B76A5-ED3F-6591-EA54-B0E311F9C272}"/>
                </a:ext>
              </a:extLst>
            </p:cNvPr>
            <p:cNvSpPr/>
            <p:nvPr/>
          </p:nvSpPr>
          <p:spPr>
            <a:xfrm>
              <a:off x="105156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782DCFD-3CC5-1227-C135-DDB9E2502AFD}"/>
                </a:ext>
              </a:extLst>
            </p:cNvPr>
            <p:cNvSpPr/>
            <p:nvPr/>
          </p:nvSpPr>
          <p:spPr>
            <a:xfrm>
              <a:off x="106344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E022C5-ECAE-8F36-159A-6CCEE0A12540}"/>
                </a:ext>
              </a:extLst>
            </p:cNvPr>
            <p:cNvSpPr/>
            <p:nvPr/>
          </p:nvSpPr>
          <p:spPr>
            <a:xfrm>
              <a:off x="107533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9C20ABF-8F8A-3866-BD7F-42848F1A3CBB}"/>
                </a:ext>
              </a:extLst>
            </p:cNvPr>
            <p:cNvSpPr/>
            <p:nvPr/>
          </p:nvSpPr>
          <p:spPr>
            <a:xfrm>
              <a:off x="108722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ABC3B7-4A72-0EF9-643C-B806E892D91D}"/>
                </a:ext>
              </a:extLst>
            </p:cNvPr>
            <p:cNvSpPr/>
            <p:nvPr/>
          </p:nvSpPr>
          <p:spPr>
            <a:xfrm>
              <a:off x="9038844" y="11231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3ED8F4-AC1B-FF7D-5F87-64C8891E4CA3}"/>
                </a:ext>
              </a:extLst>
            </p:cNvPr>
            <p:cNvSpPr/>
            <p:nvPr/>
          </p:nvSpPr>
          <p:spPr>
            <a:xfrm>
              <a:off x="91440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50D514-2290-C798-2331-2819899B20F9}"/>
                </a:ext>
              </a:extLst>
            </p:cNvPr>
            <p:cNvSpPr/>
            <p:nvPr/>
          </p:nvSpPr>
          <p:spPr>
            <a:xfrm>
              <a:off x="92628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6A10CC-25F4-7104-940E-2E671D69BB9B}"/>
                </a:ext>
              </a:extLst>
            </p:cNvPr>
            <p:cNvSpPr/>
            <p:nvPr/>
          </p:nvSpPr>
          <p:spPr>
            <a:xfrm>
              <a:off x="93817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6357A7-C0A4-2BFA-05F0-9DF5A17AB07F}"/>
                </a:ext>
              </a:extLst>
            </p:cNvPr>
            <p:cNvSpPr/>
            <p:nvPr/>
          </p:nvSpPr>
          <p:spPr>
            <a:xfrm>
              <a:off x="95006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A08F86-4218-6314-E4E6-FB17518F6534}"/>
                </a:ext>
              </a:extLst>
            </p:cNvPr>
            <p:cNvSpPr/>
            <p:nvPr/>
          </p:nvSpPr>
          <p:spPr>
            <a:xfrm>
              <a:off x="9592056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BA090B-5620-8BCC-2A34-EA5C6375BBF1}"/>
                </a:ext>
              </a:extLst>
            </p:cNvPr>
            <p:cNvSpPr/>
            <p:nvPr/>
          </p:nvSpPr>
          <p:spPr>
            <a:xfrm>
              <a:off x="9710928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CDB8F96-5B07-F13D-1DCC-DEDF3E9C14E7}"/>
                </a:ext>
              </a:extLst>
            </p:cNvPr>
            <p:cNvSpPr/>
            <p:nvPr/>
          </p:nvSpPr>
          <p:spPr>
            <a:xfrm>
              <a:off x="98298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E628EF-169B-EF89-BDC0-67AB75F43B70}"/>
                </a:ext>
              </a:extLst>
            </p:cNvPr>
            <p:cNvSpPr/>
            <p:nvPr/>
          </p:nvSpPr>
          <p:spPr>
            <a:xfrm>
              <a:off x="99486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566A634-3A59-3398-CB01-18A0B1E6C234}"/>
                </a:ext>
              </a:extLst>
            </p:cNvPr>
            <p:cNvSpPr/>
            <p:nvPr/>
          </p:nvSpPr>
          <p:spPr>
            <a:xfrm>
              <a:off x="100675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85F581-2996-4BD4-3CDC-DEDBD531730D}"/>
                </a:ext>
              </a:extLst>
            </p:cNvPr>
            <p:cNvSpPr/>
            <p:nvPr/>
          </p:nvSpPr>
          <p:spPr>
            <a:xfrm>
              <a:off x="101864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D6D08E6-03F3-D727-D484-E2692C0A0F3A}"/>
                </a:ext>
              </a:extLst>
            </p:cNvPr>
            <p:cNvSpPr/>
            <p:nvPr/>
          </p:nvSpPr>
          <p:spPr>
            <a:xfrm>
              <a:off x="10305288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264DE7-993B-C723-C0B6-C8E120F48563}"/>
                </a:ext>
              </a:extLst>
            </p:cNvPr>
            <p:cNvSpPr/>
            <p:nvPr/>
          </p:nvSpPr>
          <p:spPr>
            <a:xfrm>
              <a:off x="10424160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7BFD05-69A4-06A7-6820-D7E89BF4E31A}"/>
                </a:ext>
              </a:extLst>
            </p:cNvPr>
            <p:cNvSpPr/>
            <p:nvPr/>
          </p:nvSpPr>
          <p:spPr>
            <a:xfrm>
              <a:off x="105156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310085-E09C-1CA7-7BE5-7173E3D73C56}"/>
                </a:ext>
              </a:extLst>
            </p:cNvPr>
            <p:cNvSpPr/>
            <p:nvPr/>
          </p:nvSpPr>
          <p:spPr>
            <a:xfrm>
              <a:off x="106344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B7F3D0-F556-9679-3645-786B31DBFEC1}"/>
                </a:ext>
              </a:extLst>
            </p:cNvPr>
            <p:cNvSpPr/>
            <p:nvPr/>
          </p:nvSpPr>
          <p:spPr>
            <a:xfrm>
              <a:off x="107533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A61B6E1-6ADA-BBE4-744C-CD081F8F12B5}"/>
                </a:ext>
              </a:extLst>
            </p:cNvPr>
            <p:cNvSpPr/>
            <p:nvPr/>
          </p:nvSpPr>
          <p:spPr>
            <a:xfrm>
              <a:off x="108722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FE75DD5-5A32-38CC-34DB-BE8E09C4F78E}"/>
                </a:ext>
              </a:extLst>
            </p:cNvPr>
            <p:cNvSpPr/>
            <p:nvPr/>
          </p:nvSpPr>
          <p:spPr>
            <a:xfrm>
              <a:off x="9038844" y="90144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79631A5-932E-ED0D-912D-1BAC4773C5EB}"/>
                </a:ext>
              </a:extLst>
            </p:cNvPr>
            <p:cNvSpPr/>
            <p:nvPr/>
          </p:nvSpPr>
          <p:spPr>
            <a:xfrm>
              <a:off x="91302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390A30-5691-F2D2-F967-ED45178117A0}"/>
                </a:ext>
              </a:extLst>
            </p:cNvPr>
            <p:cNvSpPr/>
            <p:nvPr/>
          </p:nvSpPr>
          <p:spPr>
            <a:xfrm>
              <a:off x="92491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9DD72CE-443F-6B4A-41FA-C29BDEC5A713}"/>
                </a:ext>
              </a:extLst>
            </p:cNvPr>
            <p:cNvSpPr/>
            <p:nvPr/>
          </p:nvSpPr>
          <p:spPr>
            <a:xfrm>
              <a:off x="93680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4E1C4D-1927-5C12-C819-7678D73B2279}"/>
                </a:ext>
              </a:extLst>
            </p:cNvPr>
            <p:cNvSpPr/>
            <p:nvPr/>
          </p:nvSpPr>
          <p:spPr>
            <a:xfrm>
              <a:off x="94869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74F280F-FC81-DE97-4F39-970CF0E85314}"/>
                </a:ext>
              </a:extLst>
            </p:cNvPr>
            <p:cNvSpPr/>
            <p:nvPr/>
          </p:nvSpPr>
          <p:spPr>
            <a:xfrm>
              <a:off x="9578340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EF25C2D-49F6-FBC6-5AEF-FA6220EF7B96}"/>
                </a:ext>
              </a:extLst>
            </p:cNvPr>
            <p:cNvSpPr/>
            <p:nvPr/>
          </p:nvSpPr>
          <p:spPr>
            <a:xfrm>
              <a:off x="9697212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5C3D80-4B65-ADD4-45A1-92E9B8E7D0D2}"/>
                </a:ext>
              </a:extLst>
            </p:cNvPr>
            <p:cNvSpPr/>
            <p:nvPr/>
          </p:nvSpPr>
          <p:spPr>
            <a:xfrm>
              <a:off x="98160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6586575-E436-2EDE-8C64-A9D10502B607}"/>
                </a:ext>
              </a:extLst>
            </p:cNvPr>
            <p:cNvSpPr/>
            <p:nvPr/>
          </p:nvSpPr>
          <p:spPr>
            <a:xfrm>
              <a:off x="99349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500D4C-59B5-E521-0055-1FA57F255710}"/>
                </a:ext>
              </a:extLst>
            </p:cNvPr>
            <p:cNvSpPr/>
            <p:nvPr/>
          </p:nvSpPr>
          <p:spPr>
            <a:xfrm>
              <a:off x="100538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8CCBB79-EB1C-5BD9-F363-D17223A0B9EE}"/>
                </a:ext>
              </a:extLst>
            </p:cNvPr>
            <p:cNvSpPr/>
            <p:nvPr/>
          </p:nvSpPr>
          <p:spPr>
            <a:xfrm>
              <a:off x="101727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5C8059-3B2C-2903-1A1C-E693F4B34969}"/>
                </a:ext>
              </a:extLst>
            </p:cNvPr>
            <p:cNvSpPr/>
            <p:nvPr/>
          </p:nvSpPr>
          <p:spPr>
            <a:xfrm>
              <a:off x="10291572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6CFD1D-BA3D-E87B-1DD1-D691B369A618}"/>
                </a:ext>
              </a:extLst>
            </p:cNvPr>
            <p:cNvSpPr/>
            <p:nvPr/>
          </p:nvSpPr>
          <p:spPr>
            <a:xfrm>
              <a:off x="10410444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68F350F-B114-34F8-6473-042693330C16}"/>
                </a:ext>
              </a:extLst>
            </p:cNvPr>
            <p:cNvSpPr/>
            <p:nvPr/>
          </p:nvSpPr>
          <p:spPr>
            <a:xfrm>
              <a:off x="105018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BDEEE1-2BF8-F16E-7B18-102A74EC2C72}"/>
                </a:ext>
              </a:extLst>
            </p:cNvPr>
            <p:cNvSpPr/>
            <p:nvPr/>
          </p:nvSpPr>
          <p:spPr>
            <a:xfrm>
              <a:off x="106207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EE101A-5685-4DBA-1F98-D2E42610A140}"/>
                </a:ext>
              </a:extLst>
            </p:cNvPr>
            <p:cNvSpPr/>
            <p:nvPr/>
          </p:nvSpPr>
          <p:spPr>
            <a:xfrm>
              <a:off x="107396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2B4D0E-836E-2C62-E309-8CF988104A12}"/>
                </a:ext>
              </a:extLst>
            </p:cNvPr>
            <p:cNvSpPr/>
            <p:nvPr/>
          </p:nvSpPr>
          <p:spPr>
            <a:xfrm>
              <a:off x="108585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147D0D-84D9-4EA8-0AF4-12C841E14A02}"/>
                </a:ext>
              </a:extLst>
            </p:cNvPr>
            <p:cNvSpPr/>
            <p:nvPr/>
          </p:nvSpPr>
          <p:spPr>
            <a:xfrm>
              <a:off x="9025128" y="225475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2C371BE-F492-C71B-9619-E08CED1505FE}"/>
                </a:ext>
              </a:extLst>
            </p:cNvPr>
            <p:cNvSpPr/>
            <p:nvPr/>
          </p:nvSpPr>
          <p:spPr>
            <a:xfrm>
              <a:off x="91302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3C5B19-3705-81AC-0D1D-7B6BD0DC6C2F}"/>
                </a:ext>
              </a:extLst>
            </p:cNvPr>
            <p:cNvSpPr/>
            <p:nvPr/>
          </p:nvSpPr>
          <p:spPr>
            <a:xfrm>
              <a:off x="92491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040ED3-9D8C-6186-7659-A49E7BA57B0D}"/>
                </a:ext>
              </a:extLst>
            </p:cNvPr>
            <p:cNvSpPr/>
            <p:nvPr/>
          </p:nvSpPr>
          <p:spPr>
            <a:xfrm>
              <a:off x="93680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5003CF5-F668-7906-6677-4F06EB547591}"/>
                </a:ext>
              </a:extLst>
            </p:cNvPr>
            <p:cNvSpPr/>
            <p:nvPr/>
          </p:nvSpPr>
          <p:spPr>
            <a:xfrm>
              <a:off x="94869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F318710-FA40-D332-5CDE-F16BA6CF3025}"/>
                </a:ext>
              </a:extLst>
            </p:cNvPr>
            <p:cNvSpPr/>
            <p:nvPr/>
          </p:nvSpPr>
          <p:spPr>
            <a:xfrm>
              <a:off x="9578340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1BB43B8-A375-3EEB-6635-0EE7E8D05965}"/>
                </a:ext>
              </a:extLst>
            </p:cNvPr>
            <p:cNvSpPr/>
            <p:nvPr/>
          </p:nvSpPr>
          <p:spPr>
            <a:xfrm>
              <a:off x="9697212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5CABE49-7CEA-C3E9-2AFB-24BE09AE7062}"/>
                </a:ext>
              </a:extLst>
            </p:cNvPr>
            <p:cNvSpPr/>
            <p:nvPr/>
          </p:nvSpPr>
          <p:spPr>
            <a:xfrm>
              <a:off x="98160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501F88B-E5A8-08CF-FEEA-A33B2F702B56}"/>
                </a:ext>
              </a:extLst>
            </p:cNvPr>
            <p:cNvSpPr/>
            <p:nvPr/>
          </p:nvSpPr>
          <p:spPr>
            <a:xfrm>
              <a:off x="99349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E618E2A-188F-EF46-C617-19CC5F1FB5EA}"/>
                </a:ext>
              </a:extLst>
            </p:cNvPr>
            <p:cNvSpPr/>
            <p:nvPr/>
          </p:nvSpPr>
          <p:spPr>
            <a:xfrm>
              <a:off x="100538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9AF5148-1718-ED7F-E350-1F91F7E7852A}"/>
                </a:ext>
              </a:extLst>
            </p:cNvPr>
            <p:cNvSpPr/>
            <p:nvPr/>
          </p:nvSpPr>
          <p:spPr>
            <a:xfrm>
              <a:off x="101727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93BC1C-5935-65A4-45C2-48233D80AB91}"/>
                </a:ext>
              </a:extLst>
            </p:cNvPr>
            <p:cNvSpPr/>
            <p:nvPr/>
          </p:nvSpPr>
          <p:spPr>
            <a:xfrm>
              <a:off x="10291572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F557060-2354-CE71-5BBA-FCFD76A8C262}"/>
                </a:ext>
              </a:extLst>
            </p:cNvPr>
            <p:cNvSpPr/>
            <p:nvPr/>
          </p:nvSpPr>
          <p:spPr>
            <a:xfrm>
              <a:off x="10410444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09442B-35B8-36DD-77B1-96C9E5EAF3E9}"/>
                </a:ext>
              </a:extLst>
            </p:cNvPr>
            <p:cNvSpPr/>
            <p:nvPr/>
          </p:nvSpPr>
          <p:spPr>
            <a:xfrm>
              <a:off x="105018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C463E57-8360-BA39-C906-1DCAB62A463F}"/>
                </a:ext>
              </a:extLst>
            </p:cNvPr>
            <p:cNvSpPr/>
            <p:nvPr/>
          </p:nvSpPr>
          <p:spPr>
            <a:xfrm>
              <a:off x="106207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BD9DCAD-567F-816C-5E1D-D28DCFEFE061}"/>
                </a:ext>
              </a:extLst>
            </p:cNvPr>
            <p:cNvSpPr/>
            <p:nvPr/>
          </p:nvSpPr>
          <p:spPr>
            <a:xfrm>
              <a:off x="107396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51C47DD-7D7E-B54E-28BE-7BEF20569998}"/>
                </a:ext>
              </a:extLst>
            </p:cNvPr>
            <p:cNvSpPr/>
            <p:nvPr/>
          </p:nvSpPr>
          <p:spPr>
            <a:xfrm>
              <a:off x="108585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D1A0C80-3833-BEAF-E02A-EED825720E8B}"/>
                </a:ext>
              </a:extLst>
            </p:cNvPr>
            <p:cNvSpPr/>
            <p:nvPr/>
          </p:nvSpPr>
          <p:spPr>
            <a:xfrm>
              <a:off x="9025128" y="2033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5898264-5EC3-A6BC-44A0-123702B126B1}"/>
                </a:ext>
              </a:extLst>
            </p:cNvPr>
            <p:cNvSpPr/>
            <p:nvPr/>
          </p:nvSpPr>
          <p:spPr>
            <a:xfrm>
              <a:off x="8805672" y="216331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90032E0-B231-3B94-6FD6-DE39854C58BA}"/>
                </a:ext>
              </a:extLst>
            </p:cNvPr>
            <p:cNvSpPr/>
            <p:nvPr/>
          </p:nvSpPr>
          <p:spPr>
            <a:xfrm>
              <a:off x="8700516" y="228142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02C7EE-EF7B-3BC7-5451-92CE04B8F077}"/>
                </a:ext>
              </a:extLst>
            </p:cNvPr>
            <p:cNvSpPr/>
            <p:nvPr/>
          </p:nvSpPr>
          <p:spPr>
            <a:xfrm>
              <a:off x="8686800" y="205968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C516DF3-94AC-F402-611B-697692129FFF}"/>
                </a:ext>
              </a:extLst>
            </p:cNvPr>
            <p:cNvSpPr/>
            <p:nvPr/>
          </p:nvSpPr>
          <p:spPr>
            <a:xfrm>
              <a:off x="8802624" y="19568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6D8492F-A305-E583-6A02-22126BC049AB}"/>
                </a:ext>
              </a:extLst>
            </p:cNvPr>
            <p:cNvSpPr/>
            <p:nvPr/>
          </p:nvSpPr>
          <p:spPr>
            <a:xfrm>
              <a:off x="8812530" y="171373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82C627C-9483-7F77-0153-8B9C69B2904D}"/>
                </a:ext>
              </a:extLst>
            </p:cNvPr>
            <p:cNvSpPr/>
            <p:nvPr/>
          </p:nvSpPr>
          <p:spPr>
            <a:xfrm>
              <a:off x="8707374" y="183184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A4C541C-46C2-4FCA-85A9-1FFCB48C2118}"/>
                </a:ext>
              </a:extLst>
            </p:cNvPr>
            <p:cNvSpPr/>
            <p:nvPr/>
          </p:nvSpPr>
          <p:spPr>
            <a:xfrm>
              <a:off x="8693658" y="161010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F0684DF-4E22-1845-E173-5C7FD5E4321B}"/>
              </a:ext>
            </a:extLst>
          </p:cNvPr>
          <p:cNvSpPr/>
          <p:nvPr/>
        </p:nvSpPr>
        <p:spPr>
          <a:xfrm>
            <a:off x="27415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149E9E6-3255-AC17-B394-05D2458D9510}"/>
              </a:ext>
            </a:extLst>
          </p:cNvPr>
          <p:cNvSpPr/>
          <p:nvPr/>
        </p:nvSpPr>
        <p:spPr>
          <a:xfrm>
            <a:off x="571500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89D60EC-0ED3-984F-6B3B-CC0455C68F2B}"/>
              </a:ext>
            </a:extLst>
          </p:cNvPr>
          <p:cNvSpPr/>
          <p:nvPr/>
        </p:nvSpPr>
        <p:spPr>
          <a:xfrm>
            <a:off x="845651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165D7FE-E31A-1D93-B82E-542DAF9A8356}"/>
              </a:ext>
            </a:extLst>
          </p:cNvPr>
          <p:cNvSpPr/>
          <p:nvPr/>
        </p:nvSpPr>
        <p:spPr>
          <a:xfrm>
            <a:off x="1143000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0A59719-E55A-C8F3-28D1-625CCFF6E540}"/>
              </a:ext>
            </a:extLst>
          </p:cNvPr>
          <p:cNvSpPr/>
          <p:nvPr/>
        </p:nvSpPr>
        <p:spPr>
          <a:xfrm>
            <a:off x="141715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8D428C6-9F34-68EB-B10F-29981DE27D8D}"/>
              </a:ext>
            </a:extLst>
          </p:cNvPr>
          <p:cNvSpPr/>
          <p:nvPr/>
        </p:nvSpPr>
        <p:spPr>
          <a:xfrm>
            <a:off x="1714500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2B5241F-C6F8-2E69-6936-C7551B2F019A}"/>
              </a:ext>
            </a:extLst>
          </p:cNvPr>
          <p:cNvSpPr/>
          <p:nvPr/>
        </p:nvSpPr>
        <p:spPr>
          <a:xfrm>
            <a:off x="1988651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8C12998-D5B3-EB3F-0BAF-9FC9E24F4474}"/>
              </a:ext>
            </a:extLst>
          </p:cNvPr>
          <p:cNvSpPr/>
          <p:nvPr/>
        </p:nvSpPr>
        <p:spPr>
          <a:xfrm>
            <a:off x="2286000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9D0A8D7-12E2-BAA7-ED9B-1C2F89347DFE}"/>
              </a:ext>
            </a:extLst>
          </p:cNvPr>
          <p:cNvSpPr/>
          <p:nvPr/>
        </p:nvSpPr>
        <p:spPr>
          <a:xfrm>
            <a:off x="2562352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3E1C4A5-E83C-7424-1405-18DC817E2693}"/>
              </a:ext>
            </a:extLst>
          </p:cNvPr>
          <p:cNvSpPr/>
          <p:nvPr/>
        </p:nvSpPr>
        <p:spPr>
          <a:xfrm>
            <a:off x="2859701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796FEAB-F2D3-F632-483D-A69D8A0DE36F}"/>
              </a:ext>
            </a:extLst>
          </p:cNvPr>
          <p:cNvSpPr/>
          <p:nvPr/>
        </p:nvSpPr>
        <p:spPr>
          <a:xfrm>
            <a:off x="3133852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31DC6C5-D711-BC1F-E955-133A7D3FEAEF}"/>
              </a:ext>
            </a:extLst>
          </p:cNvPr>
          <p:cNvSpPr/>
          <p:nvPr/>
        </p:nvSpPr>
        <p:spPr>
          <a:xfrm>
            <a:off x="343120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5DD4598-75CD-22AD-59BB-43FB3F901950}"/>
              </a:ext>
            </a:extLst>
          </p:cNvPr>
          <p:cNvSpPr/>
          <p:nvPr/>
        </p:nvSpPr>
        <p:spPr>
          <a:xfrm>
            <a:off x="3705352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0C0E933-DD5B-CE56-B19E-97C4974DBDA2}"/>
              </a:ext>
            </a:extLst>
          </p:cNvPr>
          <p:cNvSpPr/>
          <p:nvPr/>
        </p:nvSpPr>
        <p:spPr>
          <a:xfrm>
            <a:off x="4002701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4C82CD40-6331-BC25-3B34-B2CEB3373501}"/>
              </a:ext>
            </a:extLst>
          </p:cNvPr>
          <p:cNvSpPr/>
          <p:nvPr/>
        </p:nvSpPr>
        <p:spPr>
          <a:xfrm>
            <a:off x="4276852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C031D6-1E85-CEB4-172D-56094BF9D5F5}"/>
              </a:ext>
            </a:extLst>
          </p:cNvPr>
          <p:cNvSpPr/>
          <p:nvPr/>
        </p:nvSpPr>
        <p:spPr>
          <a:xfrm>
            <a:off x="457420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7172A55-90AF-501B-49E7-7806B6E1BEDF}"/>
              </a:ext>
            </a:extLst>
          </p:cNvPr>
          <p:cNvSpPr/>
          <p:nvPr/>
        </p:nvSpPr>
        <p:spPr>
          <a:xfrm>
            <a:off x="530335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54BD56A-6645-94CA-FE07-1F1956CBCCD1}"/>
              </a:ext>
            </a:extLst>
          </p:cNvPr>
          <p:cNvSpPr/>
          <p:nvPr/>
        </p:nvSpPr>
        <p:spPr>
          <a:xfrm>
            <a:off x="5600700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68AFD5B-3208-361B-7EE2-41BAC3F87D9D}"/>
              </a:ext>
            </a:extLst>
          </p:cNvPr>
          <p:cNvSpPr/>
          <p:nvPr/>
        </p:nvSpPr>
        <p:spPr>
          <a:xfrm>
            <a:off x="5874851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5970666-EB43-49C9-FF73-2E9DC9DCCE0A}"/>
              </a:ext>
            </a:extLst>
          </p:cNvPr>
          <p:cNvSpPr/>
          <p:nvPr/>
        </p:nvSpPr>
        <p:spPr>
          <a:xfrm>
            <a:off x="6172200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0069600-02DC-9586-4C76-1165EF84D014}"/>
              </a:ext>
            </a:extLst>
          </p:cNvPr>
          <p:cNvSpPr/>
          <p:nvPr/>
        </p:nvSpPr>
        <p:spPr>
          <a:xfrm>
            <a:off x="644635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4530161-5811-E1B0-6FD3-1BB60E11FF21}"/>
              </a:ext>
            </a:extLst>
          </p:cNvPr>
          <p:cNvSpPr/>
          <p:nvPr/>
        </p:nvSpPr>
        <p:spPr>
          <a:xfrm>
            <a:off x="6743700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F00A8D2-D234-B9D3-8802-AC53359FE792}"/>
              </a:ext>
            </a:extLst>
          </p:cNvPr>
          <p:cNvSpPr/>
          <p:nvPr/>
        </p:nvSpPr>
        <p:spPr>
          <a:xfrm>
            <a:off x="7017851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B75915-AED5-F9C7-82B7-8A9212C4E552}"/>
              </a:ext>
            </a:extLst>
          </p:cNvPr>
          <p:cNvSpPr/>
          <p:nvPr/>
        </p:nvSpPr>
        <p:spPr>
          <a:xfrm>
            <a:off x="7315200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B704C02-8F32-18D3-5A5C-F09716149164}"/>
              </a:ext>
            </a:extLst>
          </p:cNvPr>
          <p:cNvSpPr/>
          <p:nvPr/>
        </p:nvSpPr>
        <p:spPr>
          <a:xfrm rot="5400000">
            <a:off x="9829207" y="12075075"/>
            <a:ext cx="118872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BC28596-EF24-CEBE-F201-76E94BE89F9F}"/>
              </a:ext>
            </a:extLst>
          </p:cNvPr>
          <p:cNvSpPr/>
          <p:nvPr/>
        </p:nvSpPr>
        <p:spPr>
          <a:xfrm>
            <a:off x="10751058" y="13561483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1554150-2790-AACD-E4B7-5773742410C0}"/>
              </a:ext>
            </a:extLst>
          </p:cNvPr>
          <p:cNvSpPr txBox="1"/>
          <p:nvPr/>
        </p:nvSpPr>
        <p:spPr>
          <a:xfrm>
            <a:off x="5173849" y="12646929"/>
            <a:ext cx="2225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626E239-47CA-9DB8-FB68-BE0D33B410CD}"/>
              </a:ext>
            </a:extLst>
          </p:cNvPr>
          <p:cNvSpPr txBox="1"/>
          <p:nvPr/>
        </p:nvSpPr>
        <p:spPr>
          <a:xfrm>
            <a:off x="175038" y="12659475"/>
            <a:ext cx="2339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157B606-3600-24F1-2880-C8DC270F6ED0}"/>
              </a:ext>
            </a:extLst>
          </p:cNvPr>
          <p:cNvSpPr txBox="1"/>
          <p:nvPr/>
        </p:nvSpPr>
        <p:spPr>
          <a:xfrm>
            <a:off x="3759825" y="12667972"/>
            <a:ext cx="13677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B4397D9-4074-73BC-E0BA-D3C9DF4D73CC}"/>
              </a:ext>
            </a:extLst>
          </p:cNvPr>
          <p:cNvSpPr txBox="1"/>
          <p:nvPr/>
        </p:nvSpPr>
        <p:spPr>
          <a:xfrm>
            <a:off x="342900" y="9717375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preset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Custom Preset 1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E750BD38-2815-4205-BFE3-075D3B74EBCC}"/>
              </a:ext>
            </a:extLst>
          </p:cNvPr>
          <p:cNvSpPr txBox="1"/>
          <p:nvPr/>
        </p:nvSpPr>
        <p:spPr>
          <a:xfrm>
            <a:off x="450173" y="2289750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 MIDI Program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Elec Piano 1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B853EF-FA22-1F3B-C57C-162F391A5EF8}"/>
              </a:ext>
            </a:extLst>
          </p:cNvPr>
          <p:cNvSpPr txBox="1"/>
          <p:nvPr/>
        </p:nvSpPr>
        <p:spPr>
          <a:xfrm>
            <a:off x="381085" y="4690050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 playback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Square wave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B7C83EC-3DDD-219E-2B99-DB9CDF323504}"/>
              </a:ext>
            </a:extLst>
          </p:cNvPr>
          <p:cNvSpPr txBox="1"/>
          <p:nvPr/>
        </p:nvSpPr>
        <p:spPr>
          <a:xfrm>
            <a:off x="364151" y="7202775"/>
            <a:ext cx="1348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Multi-wheel mode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Pitch bend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4FD7057-3E8C-1537-2CE6-0A548EF634AD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60D94D6E-8FC4-2DE2-034D-1417B1277BE3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  <a:solidFill>
            <a:schemeClr val="bg1"/>
          </a:solidFill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8D18466-DDB2-48A4-34E2-313675F4EC50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AFECBE0-DB43-A1A6-5C7D-984E7F93A69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D171EF2-83FB-8A9E-8499-3009A2577A3E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25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90A8EA1-E38E-5015-D031-F4502E616D8F}"/>
              </a:ext>
            </a:extLst>
          </p:cNvPr>
          <p:cNvGrpSpPr/>
          <p:nvPr/>
        </p:nvGrpSpPr>
        <p:grpSpPr>
          <a:xfrm>
            <a:off x="12001500" y="12801600"/>
            <a:ext cx="2304288" cy="1591056"/>
            <a:chOff x="8686800" y="811530"/>
            <a:chExt cx="2304288" cy="1591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E9486B-825C-E429-7031-2B811CA5FF17}"/>
                </a:ext>
              </a:extLst>
            </p:cNvPr>
            <p:cNvSpPr/>
            <p:nvPr/>
          </p:nvSpPr>
          <p:spPr>
            <a:xfrm>
              <a:off x="91440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C0A3FC-D4A4-C475-5400-5E5FD3372385}"/>
                </a:ext>
              </a:extLst>
            </p:cNvPr>
            <p:cNvSpPr/>
            <p:nvPr/>
          </p:nvSpPr>
          <p:spPr>
            <a:xfrm>
              <a:off x="92628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81F8E1-7B1A-0DF4-27C8-EF4A92A5AA4D}"/>
                </a:ext>
              </a:extLst>
            </p:cNvPr>
            <p:cNvSpPr/>
            <p:nvPr/>
          </p:nvSpPr>
          <p:spPr>
            <a:xfrm>
              <a:off x="93817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8B73660-0D7B-0C04-6D43-55A5632F6477}"/>
                </a:ext>
              </a:extLst>
            </p:cNvPr>
            <p:cNvSpPr/>
            <p:nvPr/>
          </p:nvSpPr>
          <p:spPr>
            <a:xfrm>
              <a:off x="95006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964D4D-33CA-1525-7483-950591A943E4}"/>
                </a:ext>
              </a:extLst>
            </p:cNvPr>
            <p:cNvSpPr/>
            <p:nvPr/>
          </p:nvSpPr>
          <p:spPr>
            <a:xfrm>
              <a:off x="9592056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0022AD-B504-6335-5E38-9E0545875111}"/>
                </a:ext>
              </a:extLst>
            </p:cNvPr>
            <p:cNvSpPr/>
            <p:nvPr/>
          </p:nvSpPr>
          <p:spPr>
            <a:xfrm>
              <a:off x="9710928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295F61-88AE-E40F-E230-205754B17986}"/>
                </a:ext>
              </a:extLst>
            </p:cNvPr>
            <p:cNvSpPr/>
            <p:nvPr/>
          </p:nvSpPr>
          <p:spPr>
            <a:xfrm>
              <a:off x="98298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07453-289E-65EB-5DA7-7C6938E0AEB9}"/>
                </a:ext>
              </a:extLst>
            </p:cNvPr>
            <p:cNvSpPr/>
            <p:nvPr/>
          </p:nvSpPr>
          <p:spPr>
            <a:xfrm>
              <a:off x="99486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07BE03-174B-A223-CFC5-8AE3ECE71F7B}"/>
                </a:ext>
              </a:extLst>
            </p:cNvPr>
            <p:cNvSpPr/>
            <p:nvPr/>
          </p:nvSpPr>
          <p:spPr>
            <a:xfrm>
              <a:off x="100675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849E01-0BCB-4AFC-5B34-A16B86D2DBC2}"/>
                </a:ext>
              </a:extLst>
            </p:cNvPr>
            <p:cNvSpPr/>
            <p:nvPr/>
          </p:nvSpPr>
          <p:spPr>
            <a:xfrm>
              <a:off x="101864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EC033D-563E-B0D6-5D45-0811BB1098C3}"/>
                </a:ext>
              </a:extLst>
            </p:cNvPr>
            <p:cNvSpPr/>
            <p:nvPr/>
          </p:nvSpPr>
          <p:spPr>
            <a:xfrm>
              <a:off x="10305288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3B3793-CF81-AADF-15B7-A4C234710FB2}"/>
                </a:ext>
              </a:extLst>
            </p:cNvPr>
            <p:cNvSpPr/>
            <p:nvPr/>
          </p:nvSpPr>
          <p:spPr>
            <a:xfrm>
              <a:off x="10424160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562A-D091-5697-B2DD-A0030EF43CC0}"/>
                </a:ext>
              </a:extLst>
            </p:cNvPr>
            <p:cNvSpPr/>
            <p:nvPr/>
          </p:nvSpPr>
          <p:spPr>
            <a:xfrm>
              <a:off x="10515600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816C8EE-F68C-C51C-52F1-7B2D65755A95}"/>
                </a:ext>
              </a:extLst>
            </p:cNvPr>
            <p:cNvSpPr/>
            <p:nvPr/>
          </p:nvSpPr>
          <p:spPr>
            <a:xfrm>
              <a:off x="10634472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3B6871-1BF6-ABFE-0875-6C7FBD6DA3F7}"/>
                </a:ext>
              </a:extLst>
            </p:cNvPr>
            <p:cNvSpPr/>
            <p:nvPr/>
          </p:nvSpPr>
          <p:spPr>
            <a:xfrm>
              <a:off x="10753344" y="17145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6F7135-548F-F3EC-FFD6-35A849D2A1C7}"/>
                </a:ext>
              </a:extLst>
            </p:cNvPr>
            <p:cNvSpPr/>
            <p:nvPr/>
          </p:nvSpPr>
          <p:spPr>
            <a:xfrm>
              <a:off x="10872216" y="18333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E5A15B-208A-BC33-21FD-29B43CDDD3BF}"/>
                </a:ext>
              </a:extLst>
            </p:cNvPr>
            <p:cNvSpPr/>
            <p:nvPr/>
          </p:nvSpPr>
          <p:spPr>
            <a:xfrm>
              <a:off x="9038844" y="18044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4D3B86-6D3B-1FF5-ACE6-7DD6560635B4}"/>
                </a:ext>
              </a:extLst>
            </p:cNvPr>
            <p:cNvSpPr/>
            <p:nvPr/>
          </p:nvSpPr>
          <p:spPr>
            <a:xfrm>
              <a:off x="91440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52D813-B736-7BB9-12A0-695244A92398}"/>
                </a:ext>
              </a:extLst>
            </p:cNvPr>
            <p:cNvSpPr/>
            <p:nvPr/>
          </p:nvSpPr>
          <p:spPr>
            <a:xfrm>
              <a:off x="92628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6D5C97-C8EE-7625-5385-E11F535F796C}"/>
                </a:ext>
              </a:extLst>
            </p:cNvPr>
            <p:cNvSpPr/>
            <p:nvPr/>
          </p:nvSpPr>
          <p:spPr>
            <a:xfrm>
              <a:off x="93817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5DD28E-5923-3720-73C4-CB0669254A31}"/>
                </a:ext>
              </a:extLst>
            </p:cNvPr>
            <p:cNvSpPr/>
            <p:nvPr/>
          </p:nvSpPr>
          <p:spPr>
            <a:xfrm>
              <a:off x="95006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729F80-8F4C-E7A0-F0C7-37C9A3AE7A78}"/>
                </a:ext>
              </a:extLst>
            </p:cNvPr>
            <p:cNvSpPr/>
            <p:nvPr/>
          </p:nvSpPr>
          <p:spPr>
            <a:xfrm>
              <a:off x="9592056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011D3D-6669-6620-53A5-8A024A073B32}"/>
                </a:ext>
              </a:extLst>
            </p:cNvPr>
            <p:cNvSpPr/>
            <p:nvPr/>
          </p:nvSpPr>
          <p:spPr>
            <a:xfrm>
              <a:off x="9710928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D37C67-B59D-C96C-BC87-282052208899}"/>
                </a:ext>
              </a:extLst>
            </p:cNvPr>
            <p:cNvSpPr/>
            <p:nvPr/>
          </p:nvSpPr>
          <p:spPr>
            <a:xfrm>
              <a:off x="98298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7C8CB4-8401-CF19-B7CA-82D773FC44C1}"/>
                </a:ext>
              </a:extLst>
            </p:cNvPr>
            <p:cNvSpPr/>
            <p:nvPr/>
          </p:nvSpPr>
          <p:spPr>
            <a:xfrm>
              <a:off x="99486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44893C-7725-83DC-67A0-4921CC13D4B2}"/>
                </a:ext>
              </a:extLst>
            </p:cNvPr>
            <p:cNvSpPr/>
            <p:nvPr/>
          </p:nvSpPr>
          <p:spPr>
            <a:xfrm>
              <a:off x="100675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7ED4B6-D172-E288-F6FB-73E950CFF7ED}"/>
                </a:ext>
              </a:extLst>
            </p:cNvPr>
            <p:cNvSpPr/>
            <p:nvPr/>
          </p:nvSpPr>
          <p:spPr>
            <a:xfrm>
              <a:off x="101864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56AEF6-707B-824B-B124-FC619CE52A35}"/>
                </a:ext>
              </a:extLst>
            </p:cNvPr>
            <p:cNvSpPr/>
            <p:nvPr/>
          </p:nvSpPr>
          <p:spPr>
            <a:xfrm>
              <a:off x="10305288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9D4D27-479D-4599-9BB4-ABEDBED4233F}"/>
                </a:ext>
              </a:extLst>
            </p:cNvPr>
            <p:cNvSpPr/>
            <p:nvPr/>
          </p:nvSpPr>
          <p:spPr>
            <a:xfrm>
              <a:off x="10424160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F122A2-57E7-0BCD-6058-C06A6925E967}"/>
                </a:ext>
              </a:extLst>
            </p:cNvPr>
            <p:cNvSpPr/>
            <p:nvPr/>
          </p:nvSpPr>
          <p:spPr>
            <a:xfrm>
              <a:off x="10515600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6DF5EA-0A88-22BE-615D-1E8C739F11FE}"/>
                </a:ext>
              </a:extLst>
            </p:cNvPr>
            <p:cNvSpPr/>
            <p:nvPr/>
          </p:nvSpPr>
          <p:spPr>
            <a:xfrm>
              <a:off x="10634472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971727-D7A3-F864-C53F-8139B409B97C}"/>
                </a:ext>
              </a:extLst>
            </p:cNvPr>
            <p:cNvSpPr/>
            <p:nvPr/>
          </p:nvSpPr>
          <p:spPr>
            <a:xfrm>
              <a:off x="10753344" y="150876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BE4DEEE-7482-E36F-AA3B-B0B0C9AF569B}"/>
                </a:ext>
              </a:extLst>
            </p:cNvPr>
            <p:cNvSpPr/>
            <p:nvPr/>
          </p:nvSpPr>
          <p:spPr>
            <a:xfrm>
              <a:off x="10872216" y="16276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040B8D-9D68-225D-FBF3-B311D119E71D}"/>
                </a:ext>
              </a:extLst>
            </p:cNvPr>
            <p:cNvSpPr/>
            <p:nvPr/>
          </p:nvSpPr>
          <p:spPr>
            <a:xfrm>
              <a:off x="9038844" y="159867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55616AC-4D91-2E42-84D2-E9A43109BE1D}"/>
                </a:ext>
              </a:extLst>
            </p:cNvPr>
            <p:cNvSpPr/>
            <p:nvPr/>
          </p:nvSpPr>
          <p:spPr>
            <a:xfrm>
              <a:off x="91440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A24107A-92F3-E98F-1C22-32163C01CF5A}"/>
                </a:ext>
              </a:extLst>
            </p:cNvPr>
            <p:cNvSpPr/>
            <p:nvPr/>
          </p:nvSpPr>
          <p:spPr>
            <a:xfrm>
              <a:off x="92628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98633B-5798-3A66-4D34-7377B4203C9D}"/>
                </a:ext>
              </a:extLst>
            </p:cNvPr>
            <p:cNvSpPr/>
            <p:nvPr/>
          </p:nvSpPr>
          <p:spPr>
            <a:xfrm>
              <a:off x="93817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D9BDE70-F155-A0E7-25C8-DF3468BC6DE4}"/>
                </a:ext>
              </a:extLst>
            </p:cNvPr>
            <p:cNvSpPr/>
            <p:nvPr/>
          </p:nvSpPr>
          <p:spPr>
            <a:xfrm>
              <a:off x="95006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768843-2DBD-AD79-9FC3-D50A3C7BA0B7}"/>
                </a:ext>
              </a:extLst>
            </p:cNvPr>
            <p:cNvSpPr/>
            <p:nvPr/>
          </p:nvSpPr>
          <p:spPr>
            <a:xfrm>
              <a:off x="9592056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F030C0-C331-4D44-04FF-3B029995ABDA}"/>
                </a:ext>
              </a:extLst>
            </p:cNvPr>
            <p:cNvSpPr/>
            <p:nvPr/>
          </p:nvSpPr>
          <p:spPr>
            <a:xfrm>
              <a:off x="9710928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3A4002-BC10-5A9D-1CA5-9889E30869F7}"/>
                </a:ext>
              </a:extLst>
            </p:cNvPr>
            <p:cNvSpPr/>
            <p:nvPr/>
          </p:nvSpPr>
          <p:spPr>
            <a:xfrm>
              <a:off x="98298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052134-018E-0F96-98E3-47BE872459B6}"/>
                </a:ext>
              </a:extLst>
            </p:cNvPr>
            <p:cNvSpPr/>
            <p:nvPr/>
          </p:nvSpPr>
          <p:spPr>
            <a:xfrm>
              <a:off x="99486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A0604-3742-7374-0DF8-25AFFCF64871}"/>
                </a:ext>
              </a:extLst>
            </p:cNvPr>
            <p:cNvSpPr/>
            <p:nvPr/>
          </p:nvSpPr>
          <p:spPr>
            <a:xfrm>
              <a:off x="100675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30EC2CE-22E3-AA01-0E1D-8825662E8116}"/>
                </a:ext>
              </a:extLst>
            </p:cNvPr>
            <p:cNvSpPr/>
            <p:nvPr/>
          </p:nvSpPr>
          <p:spPr>
            <a:xfrm>
              <a:off x="101864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428B215-5E92-64FF-2ECE-06242D81C11A}"/>
                </a:ext>
              </a:extLst>
            </p:cNvPr>
            <p:cNvSpPr/>
            <p:nvPr/>
          </p:nvSpPr>
          <p:spPr>
            <a:xfrm>
              <a:off x="10305288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3292B9-C6BB-C123-77E0-EC182606A911}"/>
                </a:ext>
              </a:extLst>
            </p:cNvPr>
            <p:cNvSpPr/>
            <p:nvPr/>
          </p:nvSpPr>
          <p:spPr>
            <a:xfrm>
              <a:off x="10424160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4B7DC9-31D2-F6B0-984A-60990F84DF74}"/>
                </a:ext>
              </a:extLst>
            </p:cNvPr>
            <p:cNvSpPr/>
            <p:nvPr/>
          </p:nvSpPr>
          <p:spPr>
            <a:xfrm>
              <a:off x="10515600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AD8AF65-496F-4E6D-C193-9B22C95F7026}"/>
                </a:ext>
              </a:extLst>
            </p:cNvPr>
            <p:cNvSpPr/>
            <p:nvPr/>
          </p:nvSpPr>
          <p:spPr>
            <a:xfrm>
              <a:off x="10634472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38FA6B-2EC5-224B-6451-78C35585AE39}"/>
                </a:ext>
              </a:extLst>
            </p:cNvPr>
            <p:cNvSpPr/>
            <p:nvPr/>
          </p:nvSpPr>
          <p:spPr>
            <a:xfrm>
              <a:off x="10753344" y="1271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1798EAA-31A2-7797-4429-3FF14397DDE5}"/>
                </a:ext>
              </a:extLst>
            </p:cNvPr>
            <p:cNvSpPr/>
            <p:nvPr/>
          </p:nvSpPr>
          <p:spPr>
            <a:xfrm>
              <a:off x="10872216" y="13898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022EB0E-D6F9-0CF7-DF6E-9726D4652287}"/>
                </a:ext>
              </a:extLst>
            </p:cNvPr>
            <p:cNvSpPr/>
            <p:nvPr/>
          </p:nvSpPr>
          <p:spPr>
            <a:xfrm>
              <a:off x="9038844" y="136093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A42CEA-166B-8780-D0CA-3F247C5508A2}"/>
                </a:ext>
              </a:extLst>
            </p:cNvPr>
            <p:cNvSpPr/>
            <p:nvPr/>
          </p:nvSpPr>
          <p:spPr>
            <a:xfrm>
              <a:off x="91440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7479ACC-98B1-1A01-68D8-452E35E2141E}"/>
                </a:ext>
              </a:extLst>
            </p:cNvPr>
            <p:cNvSpPr/>
            <p:nvPr/>
          </p:nvSpPr>
          <p:spPr>
            <a:xfrm>
              <a:off x="92628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8C63450-38C1-C127-CAEF-1809CCF1BE5E}"/>
                </a:ext>
              </a:extLst>
            </p:cNvPr>
            <p:cNvSpPr/>
            <p:nvPr/>
          </p:nvSpPr>
          <p:spPr>
            <a:xfrm>
              <a:off x="93817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5B7E74F-1D79-6340-7819-1109849328F1}"/>
                </a:ext>
              </a:extLst>
            </p:cNvPr>
            <p:cNvSpPr/>
            <p:nvPr/>
          </p:nvSpPr>
          <p:spPr>
            <a:xfrm>
              <a:off x="95006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FC214C7-6D9B-816E-15FE-EFFF46B2EC0E}"/>
                </a:ext>
              </a:extLst>
            </p:cNvPr>
            <p:cNvSpPr/>
            <p:nvPr/>
          </p:nvSpPr>
          <p:spPr>
            <a:xfrm>
              <a:off x="9592056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570978-EC7E-D88F-55FC-DA04097D325A}"/>
                </a:ext>
              </a:extLst>
            </p:cNvPr>
            <p:cNvSpPr/>
            <p:nvPr/>
          </p:nvSpPr>
          <p:spPr>
            <a:xfrm>
              <a:off x="9710928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FAF490-09D7-A522-4439-E3BBD82F86FD}"/>
                </a:ext>
              </a:extLst>
            </p:cNvPr>
            <p:cNvSpPr/>
            <p:nvPr/>
          </p:nvSpPr>
          <p:spPr>
            <a:xfrm>
              <a:off x="98298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CFEE51E-6555-6E37-CC2B-4A2284F47A30}"/>
                </a:ext>
              </a:extLst>
            </p:cNvPr>
            <p:cNvSpPr/>
            <p:nvPr/>
          </p:nvSpPr>
          <p:spPr>
            <a:xfrm>
              <a:off x="99486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782E3AB-F6DA-87EB-D05E-EBFA7ACA7D3B}"/>
                </a:ext>
              </a:extLst>
            </p:cNvPr>
            <p:cNvSpPr/>
            <p:nvPr/>
          </p:nvSpPr>
          <p:spPr>
            <a:xfrm>
              <a:off x="100675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C1A1EDA-15E2-3D50-CB40-CC65E1DD4C4E}"/>
                </a:ext>
              </a:extLst>
            </p:cNvPr>
            <p:cNvSpPr/>
            <p:nvPr/>
          </p:nvSpPr>
          <p:spPr>
            <a:xfrm>
              <a:off x="101864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8514B4-0972-210E-5D94-92983017D856}"/>
                </a:ext>
              </a:extLst>
            </p:cNvPr>
            <p:cNvSpPr/>
            <p:nvPr/>
          </p:nvSpPr>
          <p:spPr>
            <a:xfrm>
              <a:off x="10305288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674BCD-14AF-80FC-763C-42DC1CD2231E}"/>
                </a:ext>
              </a:extLst>
            </p:cNvPr>
            <p:cNvSpPr/>
            <p:nvPr/>
          </p:nvSpPr>
          <p:spPr>
            <a:xfrm>
              <a:off x="10424160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4B76A5-ED3F-6591-EA54-B0E311F9C272}"/>
                </a:ext>
              </a:extLst>
            </p:cNvPr>
            <p:cNvSpPr/>
            <p:nvPr/>
          </p:nvSpPr>
          <p:spPr>
            <a:xfrm>
              <a:off x="10515600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782DCFD-3CC5-1227-C135-DDB9E2502AFD}"/>
                </a:ext>
              </a:extLst>
            </p:cNvPr>
            <p:cNvSpPr/>
            <p:nvPr/>
          </p:nvSpPr>
          <p:spPr>
            <a:xfrm>
              <a:off x="10634472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E022C5-ECAE-8F36-159A-6CCEE0A12540}"/>
                </a:ext>
              </a:extLst>
            </p:cNvPr>
            <p:cNvSpPr/>
            <p:nvPr/>
          </p:nvSpPr>
          <p:spPr>
            <a:xfrm>
              <a:off x="10753344" y="10332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9C20ABF-8F8A-3866-BD7F-42848F1A3CBB}"/>
                </a:ext>
              </a:extLst>
            </p:cNvPr>
            <p:cNvSpPr/>
            <p:nvPr/>
          </p:nvSpPr>
          <p:spPr>
            <a:xfrm>
              <a:off x="10872216" y="115214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ABC3B7-4A72-0EF9-643C-B806E892D91D}"/>
                </a:ext>
              </a:extLst>
            </p:cNvPr>
            <p:cNvSpPr/>
            <p:nvPr/>
          </p:nvSpPr>
          <p:spPr>
            <a:xfrm>
              <a:off x="9038844" y="112318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3ED8F4-AC1B-FF7D-5F87-64C8891E4CA3}"/>
                </a:ext>
              </a:extLst>
            </p:cNvPr>
            <p:cNvSpPr/>
            <p:nvPr/>
          </p:nvSpPr>
          <p:spPr>
            <a:xfrm>
              <a:off x="91440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50D514-2290-C798-2331-2819899B20F9}"/>
                </a:ext>
              </a:extLst>
            </p:cNvPr>
            <p:cNvSpPr/>
            <p:nvPr/>
          </p:nvSpPr>
          <p:spPr>
            <a:xfrm>
              <a:off x="92628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6A10CC-25F4-7104-940E-2E671D69BB9B}"/>
                </a:ext>
              </a:extLst>
            </p:cNvPr>
            <p:cNvSpPr/>
            <p:nvPr/>
          </p:nvSpPr>
          <p:spPr>
            <a:xfrm>
              <a:off x="93817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F6357A7-C0A4-2BFA-05F0-9DF5A17AB07F}"/>
                </a:ext>
              </a:extLst>
            </p:cNvPr>
            <p:cNvSpPr/>
            <p:nvPr/>
          </p:nvSpPr>
          <p:spPr>
            <a:xfrm>
              <a:off x="95006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A08F86-4218-6314-E4E6-FB17518F6534}"/>
                </a:ext>
              </a:extLst>
            </p:cNvPr>
            <p:cNvSpPr/>
            <p:nvPr/>
          </p:nvSpPr>
          <p:spPr>
            <a:xfrm>
              <a:off x="9592056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BA090B-5620-8BCC-2A34-EA5C6375BBF1}"/>
                </a:ext>
              </a:extLst>
            </p:cNvPr>
            <p:cNvSpPr/>
            <p:nvPr/>
          </p:nvSpPr>
          <p:spPr>
            <a:xfrm>
              <a:off x="9710928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CDB8F96-5B07-F13D-1DCC-DEDF3E9C14E7}"/>
                </a:ext>
              </a:extLst>
            </p:cNvPr>
            <p:cNvSpPr/>
            <p:nvPr/>
          </p:nvSpPr>
          <p:spPr>
            <a:xfrm>
              <a:off x="98298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E628EF-169B-EF89-BDC0-67AB75F43B70}"/>
                </a:ext>
              </a:extLst>
            </p:cNvPr>
            <p:cNvSpPr/>
            <p:nvPr/>
          </p:nvSpPr>
          <p:spPr>
            <a:xfrm>
              <a:off x="99486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566A634-3A59-3398-CB01-18A0B1E6C234}"/>
                </a:ext>
              </a:extLst>
            </p:cNvPr>
            <p:cNvSpPr/>
            <p:nvPr/>
          </p:nvSpPr>
          <p:spPr>
            <a:xfrm>
              <a:off x="100675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85F581-2996-4BD4-3CDC-DEDBD531730D}"/>
                </a:ext>
              </a:extLst>
            </p:cNvPr>
            <p:cNvSpPr/>
            <p:nvPr/>
          </p:nvSpPr>
          <p:spPr>
            <a:xfrm>
              <a:off x="101864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D6D08E6-03F3-D727-D484-E2692C0A0F3A}"/>
                </a:ext>
              </a:extLst>
            </p:cNvPr>
            <p:cNvSpPr/>
            <p:nvPr/>
          </p:nvSpPr>
          <p:spPr>
            <a:xfrm>
              <a:off x="10305288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E264DE7-993B-C723-C0B6-C8E120F48563}"/>
                </a:ext>
              </a:extLst>
            </p:cNvPr>
            <p:cNvSpPr/>
            <p:nvPr/>
          </p:nvSpPr>
          <p:spPr>
            <a:xfrm>
              <a:off x="10424160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7BFD05-69A4-06A7-6820-D7E89BF4E31A}"/>
                </a:ext>
              </a:extLst>
            </p:cNvPr>
            <p:cNvSpPr/>
            <p:nvPr/>
          </p:nvSpPr>
          <p:spPr>
            <a:xfrm>
              <a:off x="10515600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310085-E09C-1CA7-7BE5-7173E3D73C56}"/>
                </a:ext>
              </a:extLst>
            </p:cNvPr>
            <p:cNvSpPr/>
            <p:nvPr/>
          </p:nvSpPr>
          <p:spPr>
            <a:xfrm>
              <a:off x="10634472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B7F3D0-F556-9679-3645-786B31DBFEC1}"/>
                </a:ext>
              </a:extLst>
            </p:cNvPr>
            <p:cNvSpPr/>
            <p:nvPr/>
          </p:nvSpPr>
          <p:spPr>
            <a:xfrm>
              <a:off x="10753344" y="81153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A61B6E1-6ADA-BBE4-744C-CD081F8F12B5}"/>
                </a:ext>
              </a:extLst>
            </p:cNvPr>
            <p:cNvSpPr/>
            <p:nvPr/>
          </p:nvSpPr>
          <p:spPr>
            <a:xfrm>
              <a:off x="10872216" y="93040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FE75DD5-5A32-38CC-34DB-BE8E09C4F78E}"/>
                </a:ext>
              </a:extLst>
            </p:cNvPr>
            <p:cNvSpPr/>
            <p:nvPr/>
          </p:nvSpPr>
          <p:spPr>
            <a:xfrm>
              <a:off x="9038844" y="90144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79631A5-932E-ED0D-912D-1BAC4773C5EB}"/>
                </a:ext>
              </a:extLst>
            </p:cNvPr>
            <p:cNvSpPr/>
            <p:nvPr/>
          </p:nvSpPr>
          <p:spPr>
            <a:xfrm>
              <a:off x="91302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8390A30-5691-F2D2-F967-ED45178117A0}"/>
                </a:ext>
              </a:extLst>
            </p:cNvPr>
            <p:cNvSpPr/>
            <p:nvPr/>
          </p:nvSpPr>
          <p:spPr>
            <a:xfrm>
              <a:off x="92491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9DD72CE-443F-6B4A-41FA-C29BDEC5A713}"/>
                </a:ext>
              </a:extLst>
            </p:cNvPr>
            <p:cNvSpPr/>
            <p:nvPr/>
          </p:nvSpPr>
          <p:spPr>
            <a:xfrm>
              <a:off x="93680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24E1C4D-1927-5C12-C819-7678D73B2279}"/>
                </a:ext>
              </a:extLst>
            </p:cNvPr>
            <p:cNvSpPr/>
            <p:nvPr/>
          </p:nvSpPr>
          <p:spPr>
            <a:xfrm>
              <a:off x="94869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74F280F-FC81-DE97-4F39-970CF0E85314}"/>
                </a:ext>
              </a:extLst>
            </p:cNvPr>
            <p:cNvSpPr/>
            <p:nvPr/>
          </p:nvSpPr>
          <p:spPr>
            <a:xfrm>
              <a:off x="9578340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EF25C2D-49F6-FBC6-5AEF-FA6220EF7B96}"/>
                </a:ext>
              </a:extLst>
            </p:cNvPr>
            <p:cNvSpPr/>
            <p:nvPr/>
          </p:nvSpPr>
          <p:spPr>
            <a:xfrm>
              <a:off x="9697212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5C3D80-4B65-ADD4-45A1-92E9B8E7D0D2}"/>
                </a:ext>
              </a:extLst>
            </p:cNvPr>
            <p:cNvSpPr/>
            <p:nvPr/>
          </p:nvSpPr>
          <p:spPr>
            <a:xfrm>
              <a:off x="98160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6586575-E436-2EDE-8C64-A9D10502B607}"/>
                </a:ext>
              </a:extLst>
            </p:cNvPr>
            <p:cNvSpPr/>
            <p:nvPr/>
          </p:nvSpPr>
          <p:spPr>
            <a:xfrm>
              <a:off x="99349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500D4C-59B5-E521-0055-1FA57F255710}"/>
                </a:ext>
              </a:extLst>
            </p:cNvPr>
            <p:cNvSpPr/>
            <p:nvPr/>
          </p:nvSpPr>
          <p:spPr>
            <a:xfrm>
              <a:off x="100538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8CCBB79-EB1C-5BD9-F363-D17223A0B9EE}"/>
                </a:ext>
              </a:extLst>
            </p:cNvPr>
            <p:cNvSpPr/>
            <p:nvPr/>
          </p:nvSpPr>
          <p:spPr>
            <a:xfrm>
              <a:off x="101727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5C8059-3B2C-2903-1A1C-E693F4B34969}"/>
                </a:ext>
              </a:extLst>
            </p:cNvPr>
            <p:cNvSpPr/>
            <p:nvPr/>
          </p:nvSpPr>
          <p:spPr>
            <a:xfrm>
              <a:off x="10291572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6CFD1D-BA3D-E87B-1DD1-D691B369A618}"/>
                </a:ext>
              </a:extLst>
            </p:cNvPr>
            <p:cNvSpPr/>
            <p:nvPr/>
          </p:nvSpPr>
          <p:spPr>
            <a:xfrm>
              <a:off x="10410444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68F350F-B114-34F8-6473-042693330C16}"/>
                </a:ext>
              </a:extLst>
            </p:cNvPr>
            <p:cNvSpPr/>
            <p:nvPr/>
          </p:nvSpPr>
          <p:spPr>
            <a:xfrm>
              <a:off x="10501884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0BDEEE1-2BF8-F16E-7B18-102A74EC2C72}"/>
                </a:ext>
              </a:extLst>
            </p:cNvPr>
            <p:cNvSpPr/>
            <p:nvPr/>
          </p:nvSpPr>
          <p:spPr>
            <a:xfrm>
              <a:off x="10620756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EE101A-5685-4DBA-1F98-D2E42610A140}"/>
                </a:ext>
              </a:extLst>
            </p:cNvPr>
            <p:cNvSpPr/>
            <p:nvPr/>
          </p:nvSpPr>
          <p:spPr>
            <a:xfrm>
              <a:off x="10739628" y="216484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D2B4D0E-836E-2C62-E309-8CF988104A12}"/>
                </a:ext>
              </a:extLst>
            </p:cNvPr>
            <p:cNvSpPr/>
            <p:nvPr/>
          </p:nvSpPr>
          <p:spPr>
            <a:xfrm>
              <a:off x="10858500" y="2283714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147D0D-84D9-4EA8-0AF4-12C841E14A02}"/>
                </a:ext>
              </a:extLst>
            </p:cNvPr>
            <p:cNvSpPr/>
            <p:nvPr/>
          </p:nvSpPr>
          <p:spPr>
            <a:xfrm>
              <a:off x="9025128" y="225475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2C371BE-F492-C71B-9619-E08CED1505FE}"/>
                </a:ext>
              </a:extLst>
            </p:cNvPr>
            <p:cNvSpPr/>
            <p:nvPr/>
          </p:nvSpPr>
          <p:spPr>
            <a:xfrm>
              <a:off x="91302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53C5B19-3705-81AC-0D1D-7B6BD0DC6C2F}"/>
                </a:ext>
              </a:extLst>
            </p:cNvPr>
            <p:cNvSpPr/>
            <p:nvPr/>
          </p:nvSpPr>
          <p:spPr>
            <a:xfrm>
              <a:off x="92491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A040ED3-9D8C-6186-7659-A49E7BA57B0D}"/>
                </a:ext>
              </a:extLst>
            </p:cNvPr>
            <p:cNvSpPr/>
            <p:nvPr/>
          </p:nvSpPr>
          <p:spPr>
            <a:xfrm>
              <a:off x="93680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5003CF5-F668-7906-6677-4F06EB547591}"/>
                </a:ext>
              </a:extLst>
            </p:cNvPr>
            <p:cNvSpPr/>
            <p:nvPr/>
          </p:nvSpPr>
          <p:spPr>
            <a:xfrm>
              <a:off x="94869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F318710-FA40-D332-5CDE-F16BA6CF3025}"/>
                </a:ext>
              </a:extLst>
            </p:cNvPr>
            <p:cNvSpPr/>
            <p:nvPr/>
          </p:nvSpPr>
          <p:spPr>
            <a:xfrm>
              <a:off x="9578340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1BB43B8-A375-3EEB-6635-0EE7E8D05965}"/>
                </a:ext>
              </a:extLst>
            </p:cNvPr>
            <p:cNvSpPr/>
            <p:nvPr/>
          </p:nvSpPr>
          <p:spPr>
            <a:xfrm>
              <a:off x="9697212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5CABE49-7CEA-C3E9-2AFB-24BE09AE7062}"/>
                </a:ext>
              </a:extLst>
            </p:cNvPr>
            <p:cNvSpPr/>
            <p:nvPr/>
          </p:nvSpPr>
          <p:spPr>
            <a:xfrm>
              <a:off x="98160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501F88B-E5A8-08CF-FEEA-A33B2F702B56}"/>
                </a:ext>
              </a:extLst>
            </p:cNvPr>
            <p:cNvSpPr/>
            <p:nvPr/>
          </p:nvSpPr>
          <p:spPr>
            <a:xfrm>
              <a:off x="99349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E618E2A-188F-EF46-C617-19CC5F1FB5EA}"/>
                </a:ext>
              </a:extLst>
            </p:cNvPr>
            <p:cNvSpPr/>
            <p:nvPr/>
          </p:nvSpPr>
          <p:spPr>
            <a:xfrm>
              <a:off x="100538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9AF5148-1718-ED7F-E350-1F91F7E7852A}"/>
                </a:ext>
              </a:extLst>
            </p:cNvPr>
            <p:cNvSpPr/>
            <p:nvPr/>
          </p:nvSpPr>
          <p:spPr>
            <a:xfrm>
              <a:off x="101727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93BC1C-5935-65A4-45C2-48233D80AB91}"/>
                </a:ext>
              </a:extLst>
            </p:cNvPr>
            <p:cNvSpPr/>
            <p:nvPr/>
          </p:nvSpPr>
          <p:spPr>
            <a:xfrm>
              <a:off x="10291572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F557060-2354-CE71-5BBA-FCFD76A8C262}"/>
                </a:ext>
              </a:extLst>
            </p:cNvPr>
            <p:cNvSpPr/>
            <p:nvPr/>
          </p:nvSpPr>
          <p:spPr>
            <a:xfrm>
              <a:off x="10410444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09442B-35B8-36DD-77B1-96C9E5EAF3E9}"/>
                </a:ext>
              </a:extLst>
            </p:cNvPr>
            <p:cNvSpPr/>
            <p:nvPr/>
          </p:nvSpPr>
          <p:spPr>
            <a:xfrm>
              <a:off x="10501884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4C463E57-8360-BA39-C906-1DCAB62A463F}"/>
                </a:ext>
              </a:extLst>
            </p:cNvPr>
            <p:cNvSpPr/>
            <p:nvPr/>
          </p:nvSpPr>
          <p:spPr>
            <a:xfrm>
              <a:off x="10620756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BD9DCAD-567F-816C-5E1D-D28DCFEFE061}"/>
                </a:ext>
              </a:extLst>
            </p:cNvPr>
            <p:cNvSpPr/>
            <p:nvPr/>
          </p:nvSpPr>
          <p:spPr>
            <a:xfrm>
              <a:off x="10739628" y="1943100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51C47DD-7D7E-B54E-28BE-7BEF20569998}"/>
                </a:ext>
              </a:extLst>
            </p:cNvPr>
            <p:cNvSpPr/>
            <p:nvPr/>
          </p:nvSpPr>
          <p:spPr>
            <a:xfrm>
              <a:off x="10858500" y="2061972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D1A0C80-3833-BEAF-E02A-EED825720E8B}"/>
                </a:ext>
              </a:extLst>
            </p:cNvPr>
            <p:cNvSpPr/>
            <p:nvPr/>
          </p:nvSpPr>
          <p:spPr>
            <a:xfrm>
              <a:off x="9025128" y="20330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55898264-5EC3-A6BC-44A0-123702B126B1}"/>
                </a:ext>
              </a:extLst>
            </p:cNvPr>
            <p:cNvSpPr/>
            <p:nvPr/>
          </p:nvSpPr>
          <p:spPr>
            <a:xfrm>
              <a:off x="8805672" y="216331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90032E0-B231-3B94-6FD6-DE39854C58BA}"/>
                </a:ext>
              </a:extLst>
            </p:cNvPr>
            <p:cNvSpPr/>
            <p:nvPr/>
          </p:nvSpPr>
          <p:spPr>
            <a:xfrm>
              <a:off x="8700516" y="228142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C02C7EE-EF7B-3BC7-5451-92CE04B8F077}"/>
                </a:ext>
              </a:extLst>
            </p:cNvPr>
            <p:cNvSpPr/>
            <p:nvPr/>
          </p:nvSpPr>
          <p:spPr>
            <a:xfrm>
              <a:off x="8686800" y="205968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C516DF3-94AC-F402-611B-697692129FFF}"/>
                </a:ext>
              </a:extLst>
            </p:cNvPr>
            <p:cNvSpPr/>
            <p:nvPr/>
          </p:nvSpPr>
          <p:spPr>
            <a:xfrm>
              <a:off x="8802624" y="195681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6D8492F-A305-E583-6A02-22126BC049AB}"/>
                </a:ext>
              </a:extLst>
            </p:cNvPr>
            <p:cNvSpPr/>
            <p:nvPr/>
          </p:nvSpPr>
          <p:spPr>
            <a:xfrm>
              <a:off x="8812530" y="171373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82C627C-9483-7F77-0153-8B9C69B2904D}"/>
                </a:ext>
              </a:extLst>
            </p:cNvPr>
            <p:cNvSpPr/>
            <p:nvPr/>
          </p:nvSpPr>
          <p:spPr>
            <a:xfrm>
              <a:off x="8707374" y="1831848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A4C541C-46C2-4FCA-85A9-1FFCB48C2118}"/>
                </a:ext>
              </a:extLst>
            </p:cNvPr>
            <p:cNvSpPr/>
            <p:nvPr/>
          </p:nvSpPr>
          <p:spPr>
            <a:xfrm>
              <a:off x="8693658" y="1610106"/>
              <a:ext cx="118872" cy="118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F0684DF-4E22-1845-E173-5C7FD5E4321B}"/>
              </a:ext>
            </a:extLst>
          </p:cNvPr>
          <p:cNvSpPr/>
          <p:nvPr/>
        </p:nvSpPr>
        <p:spPr>
          <a:xfrm>
            <a:off x="27415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149E9E6-3255-AC17-B394-05D2458D9510}"/>
              </a:ext>
            </a:extLst>
          </p:cNvPr>
          <p:cNvSpPr/>
          <p:nvPr/>
        </p:nvSpPr>
        <p:spPr>
          <a:xfrm>
            <a:off x="571500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89D60EC-0ED3-984F-6B3B-CC0455C68F2B}"/>
              </a:ext>
            </a:extLst>
          </p:cNvPr>
          <p:cNvSpPr/>
          <p:nvPr/>
        </p:nvSpPr>
        <p:spPr>
          <a:xfrm>
            <a:off x="845651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1165D7FE-E31A-1D93-B82E-542DAF9A8356}"/>
              </a:ext>
            </a:extLst>
          </p:cNvPr>
          <p:cNvSpPr/>
          <p:nvPr/>
        </p:nvSpPr>
        <p:spPr>
          <a:xfrm>
            <a:off x="1143000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0A59719-E55A-C8F3-28D1-625CCFF6E540}"/>
              </a:ext>
            </a:extLst>
          </p:cNvPr>
          <p:cNvSpPr/>
          <p:nvPr/>
        </p:nvSpPr>
        <p:spPr>
          <a:xfrm>
            <a:off x="141715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58D428C6-9F34-68EB-B10F-29981DE27D8D}"/>
              </a:ext>
            </a:extLst>
          </p:cNvPr>
          <p:cNvSpPr/>
          <p:nvPr/>
        </p:nvSpPr>
        <p:spPr>
          <a:xfrm>
            <a:off x="1714500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72B5241F-C6F8-2E69-6936-C7551B2F019A}"/>
              </a:ext>
            </a:extLst>
          </p:cNvPr>
          <p:cNvSpPr/>
          <p:nvPr/>
        </p:nvSpPr>
        <p:spPr>
          <a:xfrm>
            <a:off x="1988651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8C12998-D5B3-EB3F-0BAF-9FC9E24F4474}"/>
              </a:ext>
            </a:extLst>
          </p:cNvPr>
          <p:cNvSpPr/>
          <p:nvPr/>
        </p:nvSpPr>
        <p:spPr>
          <a:xfrm>
            <a:off x="2286000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9D0A8D7-12E2-BAA7-ED9B-1C2F89347DFE}"/>
              </a:ext>
            </a:extLst>
          </p:cNvPr>
          <p:cNvSpPr/>
          <p:nvPr/>
        </p:nvSpPr>
        <p:spPr>
          <a:xfrm>
            <a:off x="2562352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3E1C4A5-E83C-7424-1405-18DC817E2693}"/>
              </a:ext>
            </a:extLst>
          </p:cNvPr>
          <p:cNvSpPr/>
          <p:nvPr/>
        </p:nvSpPr>
        <p:spPr>
          <a:xfrm>
            <a:off x="2859701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796FEAB-F2D3-F632-483D-A69D8A0DE36F}"/>
              </a:ext>
            </a:extLst>
          </p:cNvPr>
          <p:cNvSpPr/>
          <p:nvPr/>
        </p:nvSpPr>
        <p:spPr>
          <a:xfrm>
            <a:off x="3133852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31DC6C5-D711-BC1F-E955-133A7D3FEAEF}"/>
              </a:ext>
            </a:extLst>
          </p:cNvPr>
          <p:cNvSpPr/>
          <p:nvPr/>
        </p:nvSpPr>
        <p:spPr>
          <a:xfrm>
            <a:off x="343120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5DD4598-75CD-22AD-59BB-43FB3F901950}"/>
              </a:ext>
            </a:extLst>
          </p:cNvPr>
          <p:cNvSpPr/>
          <p:nvPr/>
        </p:nvSpPr>
        <p:spPr>
          <a:xfrm>
            <a:off x="3705352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60C0E933-DD5B-CE56-B19E-97C4974DBDA2}"/>
              </a:ext>
            </a:extLst>
          </p:cNvPr>
          <p:cNvSpPr/>
          <p:nvPr/>
        </p:nvSpPr>
        <p:spPr>
          <a:xfrm>
            <a:off x="4002701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4C82CD40-6331-BC25-3B34-B2CEB3373501}"/>
              </a:ext>
            </a:extLst>
          </p:cNvPr>
          <p:cNvSpPr/>
          <p:nvPr/>
        </p:nvSpPr>
        <p:spPr>
          <a:xfrm>
            <a:off x="4276852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C031D6-1E85-CEB4-172D-56094BF9D5F5}"/>
              </a:ext>
            </a:extLst>
          </p:cNvPr>
          <p:cNvSpPr/>
          <p:nvPr/>
        </p:nvSpPr>
        <p:spPr>
          <a:xfrm>
            <a:off x="457420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7172A55-90AF-501B-49E7-7806B6E1BEDF}"/>
              </a:ext>
            </a:extLst>
          </p:cNvPr>
          <p:cNvSpPr/>
          <p:nvPr/>
        </p:nvSpPr>
        <p:spPr>
          <a:xfrm>
            <a:off x="5303351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54BD56A-6645-94CA-FE07-1F1956CBCCD1}"/>
              </a:ext>
            </a:extLst>
          </p:cNvPr>
          <p:cNvSpPr/>
          <p:nvPr/>
        </p:nvSpPr>
        <p:spPr>
          <a:xfrm>
            <a:off x="5600700" y="1348740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68AFD5B-3208-361B-7EE2-41BAC3F87D9D}"/>
              </a:ext>
            </a:extLst>
          </p:cNvPr>
          <p:cNvSpPr/>
          <p:nvPr/>
        </p:nvSpPr>
        <p:spPr>
          <a:xfrm>
            <a:off x="5874851" y="135102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5970666-EB43-49C9-FF73-2E9DC9DCCE0A}"/>
              </a:ext>
            </a:extLst>
          </p:cNvPr>
          <p:cNvSpPr/>
          <p:nvPr/>
        </p:nvSpPr>
        <p:spPr>
          <a:xfrm>
            <a:off x="6172200" y="1349883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10069600-02DC-9586-4C76-1165EF84D014}"/>
              </a:ext>
            </a:extLst>
          </p:cNvPr>
          <p:cNvSpPr/>
          <p:nvPr/>
        </p:nvSpPr>
        <p:spPr>
          <a:xfrm>
            <a:off x="6446351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4530161-5811-E1B0-6FD3-1BB60E11FF21}"/>
              </a:ext>
            </a:extLst>
          </p:cNvPr>
          <p:cNvSpPr/>
          <p:nvPr/>
        </p:nvSpPr>
        <p:spPr>
          <a:xfrm>
            <a:off x="6743700" y="1347216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3F00A8D2-D234-B9D3-8802-AC53359FE792}"/>
              </a:ext>
            </a:extLst>
          </p:cNvPr>
          <p:cNvSpPr/>
          <p:nvPr/>
        </p:nvSpPr>
        <p:spPr>
          <a:xfrm>
            <a:off x="7017851" y="1349502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8B75915-AED5-F9C7-82B7-8A9212C4E552}"/>
              </a:ext>
            </a:extLst>
          </p:cNvPr>
          <p:cNvSpPr/>
          <p:nvPr/>
        </p:nvSpPr>
        <p:spPr>
          <a:xfrm>
            <a:off x="7315200" y="13483590"/>
            <a:ext cx="2286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B704C02-8F32-18D3-5A5C-F09716149164}"/>
              </a:ext>
            </a:extLst>
          </p:cNvPr>
          <p:cNvSpPr/>
          <p:nvPr/>
        </p:nvSpPr>
        <p:spPr>
          <a:xfrm rot="5400000">
            <a:off x="9829207" y="12075075"/>
            <a:ext cx="118872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BC28596-EF24-CEBE-F201-76E94BE89F9F}"/>
              </a:ext>
            </a:extLst>
          </p:cNvPr>
          <p:cNvSpPr/>
          <p:nvPr/>
        </p:nvSpPr>
        <p:spPr>
          <a:xfrm>
            <a:off x="10751058" y="13561483"/>
            <a:ext cx="228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1554150-2790-AACD-E4B7-5773742410C0}"/>
              </a:ext>
            </a:extLst>
          </p:cNvPr>
          <p:cNvSpPr txBox="1"/>
          <p:nvPr/>
        </p:nvSpPr>
        <p:spPr>
          <a:xfrm>
            <a:off x="5173849" y="12646929"/>
            <a:ext cx="2225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626E239-47CA-9DB8-FB68-BE0D33B410CD}"/>
              </a:ext>
            </a:extLst>
          </p:cNvPr>
          <p:cNvSpPr txBox="1"/>
          <p:nvPr/>
        </p:nvSpPr>
        <p:spPr>
          <a:xfrm>
            <a:off x="175038" y="12659475"/>
            <a:ext cx="23395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MPE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B157B606-3600-24F1-2880-C8DC270F6ED0}"/>
              </a:ext>
            </a:extLst>
          </p:cNvPr>
          <p:cNvSpPr txBox="1"/>
          <p:nvPr/>
        </p:nvSpPr>
        <p:spPr>
          <a:xfrm>
            <a:off x="3759825" y="12667972"/>
            <a:ext cx="13677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USB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4FD7057-3E8C-1537-2CE6-0A548EF634AD}"/>
              </a:ext>
            </a:extLst>
          </p:cNvPr>
          <p:cNvSpPr txBox="1"/>
          <p:nvPr/>
        </p:nvSpPr>
        <p:spPr>
          <a:xfrm>
            <a:off x="9047988" y="192078"/>
            <a:ext cx="50200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Hexboard</a:t>
            </a:r>
            <a:r>
              <a:rPr lang="en-US" sz="4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v2.0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60D94D6E-8FC4-2DE2-034D-1417B1277BE3}"/>
              </a:ext>
            </a:extLst>
          </p:cNvPr>
          <p:cNvGrpSpPr/>
          <p:nvPr/>
        </p:nvGrpSpPr>
        <p:grpSpPr>
          <a:xfrm>
            <a:off x="566928" y="351472"/>
            <a:ext cx="1490472" cy="1468689"/>
            <a:chOff x="685800" y="1045911"/>
            <a:chExt cx="1490472" cy="14686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18D18466-DDB2-48A4-34E2-313675F4EC50}"/>
                </a:ext>
              </a:extLst>
            </p:cNvPr>
            <p:cNvSpPr/>
            <p:nvPr/>
          </p:nvSpPr>
          <p:spPr>
            <a:xfrm rot="16200000">
              <a:off x="1257300" y="474411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0AFECBE0-DB43-A1A6-5C7D-984E7F93A69B}"/>
                </a:ext>
              </a:extLst>
            </p:cNvPr>
            <p:cNvSpPr/>
            <p:nvPr/>
          </p:nvSpPr>
          <p:spPr>
            <a:xfrm rot="16200000">
              <a:off x="1257300" y="10241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D171EF2-83FB-8A9E-8499-3009A2577A3E}"/>
                </a:ext>
              </a:extLst>
            </p:cNvPr>
            <p:cNvSpPr/>
            <p:nvPr/>
          </p:nvSpPr>
          <p:spPr>
            <a:xfrm rot="16200000">
              <a:off x="1257300" y="1595628"/>
              <a:ext cx="347472" cy="14904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658B3DB-5CC2-BA38-9A3F-347028C23004}"/>
              </a:ext>
            </a:extLst>
          </p:cNvPr>
          <p:cNvSpPr/>
          <p:nvPr/>
        </p:nvSpPr>
        <p:spPr>
          <a:xfrm rot="5400000">
            <a:off x="1714500" y="2857500"/>
            <a:ext cx="685800" cy="457200"/>
          </a:xfrm>
          <a:prstGeom prst="triangl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1378E-E421-5099-A22C-9A16AC351916}"/>
              </a:ext>
            </a:extLst>
          </p:cNvPr>
          <p:cNvSpPr txBox="1"/>
          <p:nvPr/>
        </p:nvSpPr>
        <p:spPr>
          <a:xfrm>
            <a:off x="2676652" y="2408872"/>
            <a:ext cx="11062208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preset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Save preset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MIDI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Synth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Advanced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CE6AD-3FED-E408-3428-E4EE44A2FC07}"/>
              </a:ext>
            </a:extLst>
          </p:cNvPr>
          <p:cNvSpPr txBox="1"/>
          <p:nvPr/>
        </p:nvSpPr>
        <p:spPr>
          <a:xfrm>
            <a:off x="562356" y="351472"/>
            <a:ext cx="10867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Menu</a:t>
            </a:r>
            <a:endParaRPr lang="en-US" sz="4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2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177</TotalTime>
  <Words>513</Words>
  <Application>Microsoft Office PowerPoint</Application>
  <PresentationFormat>Custom</PresentationFormat>
  <Paragraphs>242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Internal Revenue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Fox Nicholas K</dc:creator>
  <cp:lastModifiedBy>Fox Nicholas K</cp:lastModifiedBy>
  <cp:revision>7</cp:revision>
  <dcterms:created xsi:type="dcterms:W3CDTF">2024-07-03T15:29:19Z</dcterms:created>
  <dcterms:modified xsi:type="dcterms:W3CDTF">2025-02-19T22:53:57Z</dcterms:modified>
</cp:coreProperties>
</file>