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7" r:id="rId2"/>
    <p:sldId id="276" r:id="rId3"/>
    <p:sldId id="275" r:id="rId4"/>
    <p:sldId id="278" r:id="rId5"/>
    <p:sldId id="281" r:id="rId6"/>
    <p:sldId id="282" r:id="rId7"/>
    <p:sldId id="290" r:id="rId8"/>
    <p:sldId id="280" r:id="rId9"/>
    <p:sldId id="289" r:id="rId10"/>
    <p:sldId id="287" r:id="rId11"/>
    <p:sldId id="288" r:id="rId12"/>
    <p:sldId id="284" r:id="rId13"/>
    <p:sldId id="286" r:id="rId14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08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90EDA-8C02-4714-918F-9E214252E4F0}" v="51" dt="2025-02-20T22:41:19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29" autoAdjust="0"/>
    <p:restoredTop sz="94660"/>
  </p:normalViewPr>
  <p:slideViewPr>
    <p:cSldViewPr>
      <p:cViewPr>
        <p:scale>
          <a:sx n="50" d="100"/>
          <a:sy n="50" d="100"/>
        </p:scale>
        <p:origin x="3084" y="174"/>
      </p:cViewPr>
      <p:guideLst>
        <p:guide orient="horz" pos="4608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Fox" userId="c15c04019fc658d6" providerId="LiveId" clId="{22890EDA-8C02-4714-918F-9E214252E4F0}"/>
    <pc:docChg chg="undo redo custSel addSld delSld modSld sldOrd">
      <pc:chgData name="Nicholas Fox" userId="c15c04019fc658d6" providerId="LiveId" clId="{22890EDA-8C02-4714-918F-9E214252E4F0}" dt="2025-02-20T22:41:52.162" v="4293" actId="20577"/>
      <pc:docMkLst>
        <pc:docMk/>
      </pc:docMkLst>
      <pc:sldChg chg="del">
        <pc:chgData name="Nicholas Fox" userId="c15c04019fc658d6" providerId="LiveId" clId="{22890EDA-8C02-4714-918F-9E214252E4F0}" dt="2025-02-20T15:06:27.623" v="1" actId="47"/>
        <pc:sldMkLst>
          <pc:docMk/>
          <pc:sldMk cId="1879910858" sldId="256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1176354293" sldId="258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2944620476" sldId="259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1028578481" sldId="261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2728905677" sldId="262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3729192856" sldId="263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3582259907" sldId="264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2641421009" sldId="265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32017043" sldId="266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241886582" sldId="267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2780896235" sldId="268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192927589" sldId="269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3776234813" sldId="270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1992590254" sldId="271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1879409740" sldId="272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1231082249" sldId="273"/>
        </pc:sldMkLst>
      </pc:sldChg>
      <pc:sldChg chg="del">
        <pc:chgData name="Nicholas Fox" userId="c15c04019fc658d6" providerId="LiveId" clId="{22890EDA-8C02-4714-918F-9E214252E4F0}" dt="2025-02-20T15:06:27.623" v="1" actId="47"/>
        <pc:sldMkLst>
          <pc:docMk/>
          <pc:sldMk cId="4196526821" sldId="274"/>
        </pc:sldMkLst>
      </pc:sldChg>
      <pc:sldChg chg="delSp modSp mod">
        <pc:chgData name="Nicholas Fox" userId="c15c04019fc658d6" providerId="LiveId" clId="{22890EDA-8C02-4714-918F-9E214252E4F0}" dt="2025-02-20T15:07:18.147" v="5" actId="20577"/>
        <pc:sldMkLst>
          <pc:docMk/>
          <pc:sldMk cId="2717805991" sldId="275"/>
        </pc:sldMkLst>
        <pc:spChg chg="mod">
          <ac:chgData name="Nicholas Fox" userId="c15c04019fc658d6" providerId="LiveId" clId="{22890EDA-8C02-4714-918F-9E214252E4F0}" dt="2025-02-20T15:06:52.402" v="2" actId="20577"/>
          <ac:spMkLst>
            <pc:docMk/>
            <pc:sldMk cId="2717805991" sldId="275"/>
            <ac:spMk id="409" creationId="{13ED411A-C3BE-E53E-A7B6-B6EAFE42D6A7}"/>
          </ac:spMkLst>
        </pc:spChg>
        <pc:spChg chg="mod">
          <ac:chgData name="Nicholas Fox" userId="c15c04019fc658d6" providerId="LiveId" clId="{22890EDA-8C02-4714-918F-9E214252E4F0}" dt="2025-02-20T15:07:18.147" v="5" actId="20577"/>
          <ac:spMkLst>
            <pc:docMk/>
            <pc:sldMk cId="2717805991" sldId="275"/>
            <ac:spMk id="410" creationId="{52BB5F36-EA7E-D700-68C1-26A95612C0AE}"/>
          </ac:spMkLst>
        </pc:spChg>
        <pc:spChg chg="del mod">
          <ac:chgData name="Nicholas Fox" userId="c15c04019fc658d6" providerId="LiveId" clId="{22890EDA-8C02-4714-918F-9E214252E4F0}" dt="2025-02-20T15:07:16.290" v="4" actId="478"/>
          <ac:spMkLst>
            <pc:docMk/>
            <pc:sldMk cId="2717805991" sldId="275"/>
            <ac:spMk id="411" creationId="{7BE1FC7E-7B14-DEF1-7771-D7BBE1805C31}"/>
          </ac:spMkLst>
        </pc:spChg>
      </pc:sldChg>
      <pc:sldChg chg="modSp mod">
        <pc:chgData name="Nicholas Fox" userId="c15c04019fc658d6" providerId="LiveId" clId="{22890EDA-8C02-4714-918F-9E214252E4F0}" dt="2025-02-20T15:05:54.748" v="0" actId="1035"/>
        <pc:sldMkLst>
          <pc:docMk/>
          <pc:sldMk cId="2024955229" sldId="277"/>
        </pc:sldMkLst>
        <pc:spChg chg="mod">
          <ac:chgData name="Nicholas Fox" userId="c15c04019fc658d6" providerId="LiveId" clId="{22890EDA-8C02-4714-918F-9E214252E4F0}" dt="2025-02-20T15:05:54.748" v="0" actId="1035"/>
          <ac:spMkLst>
            <pc:docMk/>
            <pc:sldMk cId="2024955229" sldId="277"/>
            <ac:spMk id="2" creationId="{1B4C5734-13AF-A927-14EE-560BBC1C71BA}"/>
          </ac:spMkLst>
        </pc:spChg>
      </pc:sldChg>
      <pc:sldChg chg="modSp mod">
        <pc:chgData name="Nicholas Fox" userId="c15c04019fc658d6" providerId="LiveId" clId="{22890EDA-8C02-4714-918F-9E214252E4F0}" dt="2025-02-20T21:26:39.265" v="197" actId="20577"/>
        <pc:sldMkLst>
          <pc:docMk/>
          <pc:sldMk cId="194484801" sldId="278"/>
        </pc:sldMkLst>
        <pc:spChg chg="mod">
          <ac:chgData name="Nicholas Fox" userId="c15c04019fc658d6" providerId="LiveId" clId="{22890EDA-8C02-4714-918F-9E214252E4F0}" dt="2025-02-20T21:25:59.638" v="121" actId="20577"/>
          <ac:spMkLst>
            <pc:docMk/>
            <pc:sldMk cId="194484801" sldId="278"/>
            <ac:spMk id="7" creationId="{5D0F6724-CB2E-D1B7-0763-645F686178A8}"/>
          </ac:spMkLst>
        </pc:spChg>
        <pc:spChg chg="mod">
          <ac:chgData name="Nicholas Fox" userId="c15c04019fc658d6" providerId="LiveId" clId="{22890EDA-8C02-4714-918F-9E214252E4F0}" dt="2025-02-20T21:26:30.575" v="182" actId="20577"/>
          <ac:spMkLst>
            <pc:docMk/>
            <pc:sldMk cId="194484801" sldId="278"/>
            <ac:spMk id="409" creationId="{13ED411A-C3BE-E53E-A7B6-B6EAFE42D6A7}"/>
          </ac:spMkLst>
        </pc:spChg>
        <pc:spChg chg="mod">
          <ac:chgData name="Nicholas Fox" userId="c15c04019fc658d6" providerId="LiveId" clId="{22890EDA-8C02-4714-918F-9E214252E4F0}" dt="2025-02-20T21:26:39.265" v="197" actId="20577"/>
          <ac:spMkLst>
            <pc:docMk/>
            <pc:sldMk cId="194484801" sldId="278"/>
            <ac:spMk id="410" creationId="{52BB5F36-EA7E-D700-68C1-26A95612C0AE}"/>
          </ac:spMkLst>
        </pc:spChg>
      </pc:sldChg>
      <pc:sldChg chg="addSp delSp modSp mod">
        <pc:chgData name="Nicholas Fox" userId="c15c04019fc658d6" providerId="LiveId" clId="{22890EDA-8C02-4714-918F-9E214252E4F0}" dt="2025-02-20T22:41:14.001" v="4277" actId="478"/>
        <pc:sldMkLst>
          <pc:docMk/>
          <pc:sldMk cId="4283053984" sldId="280"/>
        </pc:sldMkLst>
        <pc:spChg chg="del mod">
          <ac:chgData name="Nicholas Fox" userId="c15c04019fc658d6" providerId="LiveId" clId="{22890EDA-8C02-4714-918F-9E214252E4F0}" dt="2025-02-20T22:41:14.001" v="4277" actId="478"/>
          <ac:spMkLst>
            <pc:docMk/>
            <pc:sldMk cId="4283053984" sldId="280"/>
            <ac:spMk id="2" creationId="{7A2131CE-F16A-407C-EFAD-DF032870563B}"/>
          </ac:spMkLst>
        </pc:spChg>
        <pc:spChg chg="del mod">
          <ac:chgData name="Nicholas Fox" userId="c15c04019fc658d6" providerId="LiveId" clId="{22890EDA-8C02-4714-918F-9E214252E4F0}" dt="2025-02-20T22:41:14.001" v="4277" actId="478"/>
          <ac:spMkLst>
            <pc:docMk/>
            <pc:sldMk cId="4283053984" sldId="280"/>
            <ac:spMk id="3" creationId="{F91D4E6E-FDE0-073D-339E-B94C18FA5A23}"/>
          </ac:spMkLst>
        </pc:spChg>
        <pc:spChg chg="add del mod">
          <ac:chgData name="Nicholas Fox" userId="c15c04019fc658d6" providerId="LiveId" clId="{22890EDA-8C02-4714-918F-9E214252E4F0}" dt="2025-02-20T22:01:19.681" v="1659" actId="478"/>
          <ac:spMkLst>
            <pc:docMk/>
            <pc:sldMk cId="4283053984" sldId="280"/>
            <ac:spMk id="4" creationId="{6114D388-6CA6-6F5A-D597-ACEA16F4E9E3}"/>
          </ac:spMkLst>
        </pc:spChg>
        <pc:spChg chg="add del mod">
          <ac:chgData name="Nicholas Fox" userId="c15c04019fc658d6" providerId="LiveId" clId="{22890EDA-8C02-4714-918F-9E214252E4F0}" dt="2025-02-20T22:01:02.224" v="1636" actId="478"/>
          <ac:spMkLst>
            <pc:docMk/>
            <pc:sldMk cId="4283053984" sldId="280"/>
            <ac:spMk id="5" creationId="{63433B47-63FD-4380-B6BA-A7C35EE66381}"/>
          </ac:spMkLst>
        </pc:spChg>
        <pc:spChg chg="mod">
          <ac:chgData name="Nicholas Fox" userId="c15c04019fc658d6" providerId="LiveId" clId="{22890EDA-8C02-4714-918F-9E214252E4F0}" dt="2025-02-20T22:01:07.329" v="1646" actId="1036"/>
          <ac:spMkLst>
            <pc:docMk/>
            <pc:sldMk cId="4283053984" sldId="280"/>
            <ac:spMk id="6" creationId="{6E0F586D-4B34-57D2-676C-B8892325C84D}"/>
          </ac:spMkLst>
        </pc:spChg>
        <pc:spChg chg="mod">
          <ac:chgData name="Nicholas Fox" userId="c15c04019fc658d6" providerId="LiveId" clId="{22890EDA-8C02-4714-918F-9E214252E4F0}" dt="2025-02-20T22:01:07.329" v="1646" actId="1036"/>
          <ac:spMkLst>
            <pc:docMk/>
            <pc:sldMk cId="4283053984" sldId="280"/>
            <ac:spMk id="7" creationId="{5D0F6724-CB2E-D1B7-0763-645F686178A8}"/>
          </ac:spMkLst>
        </pc:spChg>
        <pc:spChg chg="mod topLvl">
          <ac:chgData name="Nicholas Fox" userId="c15c04019fc658d6" providerId="LiveId" clId="{22890EDA-8C02-4714-918F-9E214252E4F0}" dt="2025-02-20T22:34:56.711" v="3594" actId="165"/>
          <ac:spMkLst>
            <pc:docMk/>
            <pc:sldMk cId="4283053984" sldId="280"/>
            <ac:spMk id="8" creationId="{525395C2-923B-5D46-EFD4-EC62A1697554}"/>
          </ac:spMkLst>
        </pc:spChg>
        <pc:spChg chg="mod topLvl">
          <ac:chgData name="Nicholas Fox" userId="c15c04019fc658d6" providerId="LiveId" clId="{22890EDA-8C02-4714-918F-9E214252E4F0}" dt="2025-02-20T22:34:56.711" v="3594" actId="165"/>
          <ac:spMkLst>
            <pc:docMk/>
            <pc:sldMk cId="4283053984" sldId="280"/>
            <ac:spMk id="9" creationId="{BB38459E-832D-1AAD-14EA-9A766835AFBA}"/>
          </ac:spMkLst>
        </pc:spChg>
        <pc:spChg chg="mod topLvl">
          <ac:chgData name="Nicholas Fox" userId="c15c04019fc658d6" providerId="LiveId" clId="{22890EDA-8C02-4714-918F-9E214252E4F0}" dt="2025-02-20T22:38:36.360" v="4124" actId="1038"/>
          <ac:spMkLst>
            <pc:docMk/>
            <pc:sldMk cId="4283053984" sldId="280"/>
            <ac:spMk id="10" creationId="{B5D03871-0C81-1E8F-3E47-9F2CF20F016E}"/>
          </ac:spMkLst>
        </pc:spChg>
        <pc:spChg chg="mod topLvl">
          <ac:chgData name="Nicholas Fox" userId="c15c04019fc658d6" providerId="LiveId" clId="{22890EDA-8C02-4714-918F-9E214252E4F0}" dt="2025-02-20T22:38:32.759" v="4108" actId="1038"/>
          <ac:spMkLst>
            <pc:docMk/>
            <pc:sldMk cId="4283053984" sldId="280"/>
            <ac:spMk id="11" creationId="{72844471-A90F-513F-2E2A-481AA1E6C651}"/>
          </ac:spMkLst>
        </pc:spChg>
        <pc:spChg chg="mod topLvl">
          <ac:chgData name="Nicholas Fox" userId="c15c04019fc658d6" providerId="LiveId" clId="{22890EDA-8C02-4714-918F-9E214252E4F0}" dt="2025-02-20T22:38:23.108" v="4066" actId="1038"/>
          <ac:spMkLst>
            <pc:docMk/>
            <pc:sldMk cId="4283053984" sldId="280"/>
            <ac:spMk id="12" creationId="{FE85C5B3-CA11-A32C-1C57-BF2317D69B19}"/>
          </ac:spMkLst>
        </pc:spChg>
        <pc:spChg chg="mod topLvl">
          <ac:chgData name="Nicholas Fox" userId="c15c04019fc658d6" providerId="LiveId" clId="{22890EDA-8C02-4714-918F-9E214252E4F0}" dt="2025-02-20T22:38:16.047" v="4025" actId="1038"/>
          <ac:spMkLst>
            <pc:docMk/>
            <pc:sldMk cId="4283053984" sldId="280"/>
            <ac:spMk id="13" creationId="{9F3C4928-6B3E-934B-8E72-896C6199D2C5}"/>
          </ac:spMkLst>
        </pc:spChg>
        <pc:spChg chg="mod topLvl">
          <ac:chgData name="Nicholas Fox" userId="c15c04019fc658d6" providerId="LiveId" clId="{22890EDA-8C02-4714-918F-9E214252E4F0}" dt="2025-02-20T22:38:06.059" v="3983" actId="1038"/>
          <ac:spMkLst>
            <pc:docMk/>
            <pc:sldMk cId="4283053984" sldId="280"/>
            <ac:spMk id="14" creationId="{3257B952-32D5-36F7-01C0-78B0BEAB3B26}"/>
          </ac:spMkLst>
        </pc:spChg>
        <pc:spChg chg="mod topLvl">
          <ac:chgData name="Nicholas Fox" userId="c15c04019fc658d6" providerId="LiveId" clId="{22890EDA-8C02-4714-918F-9E214252E4F0}" dt="2025-02-20T22:37:59.375" v="3969" actId="1038"/>
          <ac:spMkLst>
            <pc:docMk/>
            <pc:sldMk cId="4283053984" sldId="280"/>
            <ac:spMk id="15" creationId="{58F815A2-AA53-A021-4C6E-680A2655D3F4}"/>
          </ac:spMkLst>
        </pc:spChg>
        <pc:spChg chg="mod topLvl">
          <ac:chgData name="Nicholas Fox" userId="c15c04019fc658d6" providerId="LiveId" clId="{22890EDA-8C02-4714-918F-9E214252E4F0}" dt="2025-02-20T22:34:56.711" v="3594" actId="165"/>
          <ac:spMkLst>
            <pc:docMk/>
            <pc:sldMk cId="4283053984" sldId="280"/>
            <ac:spMk id="16" creationId="{FA434E13-FFB8-55F6-2DF2-5C48A7811E31}"/>
          </ac:spMkLst>
        </pc:spChg>
        <pc:spChg chg="mod">
          <ac:chgData name="Nicholas Fox" userId="c15c04019fc658d6" providerId="LiveId" clId="{22890EDA-8C02-4714-918F-9E214252E4F0}" dt="2025-02-20T22:37:42.357" v="3927" actId="20577"/>
          <ac:spMkLst>
            <pc:docMk/>
            <pc:sldMk cId="4283053984" sldId="280"/>
            <ac:spMk id="17" creationId="{9F88E545-8815-FC75-9B1C-5933DA41B128}"/>
          </ac:spMkLst>
        </pc:spChg>
        <pc:spChg chg="add del mod">
          <ac:chgData name="Nicholas Fox" userId="c15c04019fc658d6" providerId="LiveId" clId="{22890EDA-8C02-4714-918F-9E214252E4F0}" dt="2025-02-20T22:01:14.377" v="1648" actId="478"/>
          <ac:spMkLst>
            <pc:docMk/>
            <pc:sldMk cId="4283053984" sldId="280"/>
            <ac:spMk id="19" creationId="{CB73D949-F89B-CD65-DD03-5B3436C3125C}"/>
          </ac:spMkLst>
        </pc:spChg>
        <pc:spChg chg="add mod">
          <ac:chgData name="Nicholas Fox" userId="c15c04019fc658d6" providerId="LiveId" clId="{22890EDA-8C02-4714-918F-9E214252E4F0}" dt="2025-02-20T22:22:38.799" v="2853"/>
          <ac:spMkLst>
            <pc:docMk/>
            <pc:sldMk cId="4283053984" sldId="280"/>
            <ac:spMk id="20" creationId="{4475CB15-419B-64AF-BF76-976F7FA18AE5}"/>
          </ac:spMkLst>
        </pc:spChg>
        <pc:spChg chg="add del mod">
          <ac:chgData name="Nicholas Fox" userId="c15c04019fc658d6" providerId="LiveId" clId="{22890EDA-8C02-4714-918F-9E214252E4F0}" dt="2025-02-20T22:26:45.939" v="3081" actId="478"/>
          <ac:spMkLst>
            <pc:docMk/>
            <pc:sldMk cId="4283053984" sldId="280"/>
            <ac:spMk id="21" creationId="{CF4DFC14-656D-7249-BF44-F6E178F8103E}"/>
          </ac:spMkLst>
        </pc:spChg>
        <pc:spChg chg="add mod">
          <ac:chgData name="Nicholas Fox" userId="c15c04019fc658d6" providerId="LiveId" clId="{22890EDA-8C02-4714-918F-9E214252E4F0}" dt="2025-02-20T22:38:40.820" v="4126" actId="20577"/>
          <ac:spMkLst>
            <pc:docMk/>
            <pc:sldMk cId="4283053984" sldId="280"/>
            <ac:spMk id="22" creationId="{067C6C12-6F99-2649-B1FF-A395EDAF0C66}"/>
          </ac:spMkLst>
        </pc:spChg>
        <pc:spChg chg="add mod">
          <ac:chgData name="Nicholas Fox" userId="c15c04019fc658d6" providerId="LiveId" clId="{22890EDA-8C02-4714-918F-9E214252E4F0}" dt="2025-02-20T22:34:24.365" v="3583" actId="20577"/>
          <ac:spMkLst>
            <pc:docMk/>
            <pc:sldMk cId="4283053984" sldId="280"/>
            <ac:spMk id="23" creationId="{3487518E-750B-699B-C802-E132C49021CC}"/>
          </ac:spMkLst>
        </pc:spChg>
        <pc:spChg chg="add mod">
          <ac:chgData name="Nicholas Fox" userId="c15c04019fc658d6" providerId="LiveId" clId="{22890EDA-8C02-4714-918F-9E214252E4F0}" dt="2025-02-20T22:41:11.541" v="4276" actId="20577"/>
          <ac:spMkLst>
            <pc:docMk/>
            <pc:sldMk cId="4283053984" sldId="280"/>
            <ac:spMk id="24" creationId="{A2E1093E-AD28-0D85-C5A3-F1FE23DF0244}"/>
          </ac:spMkLst>
        </pc:spChg>
        <pc:spChg chg="add mod">
          <ac:chgData name="Nicholas Fox" userId="c15c04019fc658d6" providerId="LiveId" clId="{22890EDA-8C02-4714-918F-9E214252E4F0}" dt="2025-02-20T22:41:07.500" v="4271" actId="20577"/>
          <ac:spMkLst>
            <pc:docMk/>
            <pc:sldMk cId="4283053984" sldId="280"/>
            <ac:spMk id="25" creationId="{BAD38B7C-026A-4C16-1C61-53F2581AA5F6}"/>
          </ac:spMkLst>
        </pc:spChg>
        <pc:spChg chg="mod">
          <ac:chgData name="Nicholas Fox" userId="c15c04019fc658d6" providerId="LiveId" clId="{22890EDA-8C02-4714-918F-9E214252E4F0}" dt="2025-02-20T22:09:14.175" v="2027" actId="20577"/>
          <ac:spMkLst>
            <pc:docMk/>
            <pc:sldMk cId="4283053984" sldId="280"/>
            <ac:spMk id="345" creationId="{E750BD38-2815-4205-BFE3-075D3B74EBCC}"/>
          </ac:spMkLst>
        </pc:spChg>
        <pc:spChg chg="mod">
          <ac:chgData name="Nicholas Fox" userId="c15c04019fc658d6" providerId="LiveId" clId="{22890EDA-8C02-4714-918F-9E214252E4F0}" dt="2025-02-20T22:32:04.901" v="3455" actId="20577"/>
          <ac:spMkLst>
            <pc:docMk/>
            <pc:sldMk cId="4283053984" sldId="280"/>
            <ac:spMk id="409" creationId="{13ED411A-C3BE-E53E-A7B6-B6EAFE42D6A7}"/>
          </ac:spMkLst>
        </pc:spChg>
        <pc:spChg chg="mod">
          <ac:chgData name="Nicholas Fox" userId="c15c04019fc658d6" providerId="LiveId" clId="{22890EDA-8C02-4714-918F-9E214252E4F0}" dt="2025-02-20T22:33:17.995" v="3568" actId="20577"/>
          <ac:spMkLst>
            <pc:docMk/>
            <pc:sldMk cId="4283053984" sldId="280"/>
            <ac:spMk id="410" creationId="{52BB5F36-EA7E-D700-68C1-26A95612C0AE}"/>
          </ac:spMkLst>
        </pc:spChg>
        <pc:spChg chg="del mod">
          <ac:chgData name="Nicholas Fox" userId="c15c04019fc658d6" providerId="LiveId" clId="{22890EDA-8C02-4714-918F-9E214252E4F0}" dt="2025-02-20T21:39:33.199" v="750" actId="478"/>
          <ac:spMkLst>
            <pc:docMk/>
            <pc:sldMk cId="4283053984" sldId="280"/>
            <ac:spMk id="411" creationId="{7BE1FC7E-7B14-DEF1-7771-D7BBE1805C31}"/>
          </ac:spMkLst>
        </pc:spChg>
        <pc:spChg chg="del mod">
          <ac:chgData name="Nicholas Fox" userId="c15c04019fc658d6" providerId="LiveId" clId="{22890EDA-8C02-4714-918F-9E214252E4F0}" dt="2025-02-20T21:39:56.543" v="764" actId="478"/>
          <ac:spMkLst>
            <pc:docMk/>
            <pc:sldMk cId="4283053984" sldId="280"/>
            <ac:spMk id="412" creationId="{3B579244-669E-DBF4-9BBD-1AFF2909F56F}"/>
          </ac:spMkLst>
        </pc:spChg>
        <pc:spChg chg="del">
          <ac:chgData name="Nicholas Fox" userId="c15c04019fc658d6" providerId="LiveId" clId="{22890EDA-8C02-4714-918F-9E214252E4F0}" dt="2025-02-20T21:39:26.568" v="749" actId="478"/>
          <ac:spMkLst>
            <pc:docMk/>
            <pc:sldMk cId="4283053984" sldId="280"/>
            <ac:spMk id="414" creationId="{FB374C68-7385-2633-5D9A-ED60F2345CE9}"/>
          </ac:spMkLst>
        </pc:spChg>
        <pc:spChg chg="del">
          <ac:chgData name="Nicholas Fox" userId="c15c04019fc658d6" providerId="LiveId" clId="{22890EDA-8C02-4714-918F-9E214252E4F0}" dt="2025-02-20T21:39:33.199" v="750" actId="478"/>
          <ac:spMkLst>
            <pc:docMk/>
            <pc:sldMk cId="4283053984" sldId="280"/>
            <ac:spMk id="415" creationId="{B53FFAA1-E077-0825-2A72-C173DBA188AD}"/>
          </ac:spMkLst>
        </pc:spChg>
        <pc:spChg chg="mod">
          <ac:chgData name="Nicholas Fox" userId="c15c04019fc658d6" providerId="LiveId" clId="{22890EDA-8C02-4714-918F-9E214252E4F0}" dt="2025-02-20T22:31:01.987" v="3382" actId="1036"/>
          <ac:spMkLst>
            <pc:docMk/>
            <pc:sldMk cId="4283053984" sldId="280"/>
            <ac:spMk id="416" creationId="{3579D3AF-3AF1-7F7E-0582-D974EC078040}"/>
          </ac:spMkLst>
        </pc:spChg>
        <pc:grpChg chg="del">
          <ac:chgData name="Nicholas Fox" userId="c15c04019fc658d6" providerId="LiveId" clId="{22890EDA-8C02-4714-918F-9E214252E4F0}" dt="2025-02-20T22:34:56.711" v="3594" actId="165"/>
          <ac:grpSpMkLst>
            <pc:docMk/>
            <pc:sldMk cId="4283053984" sldId="280"/>
            <ac:grpSpMk id="18" creationId="{DE43AD4B-5D56-E93A-D1F2-6BE9A7CFBBE3}"/>
          </ac:grpSpMkLst>
        </pc:grpChg>
      </pc:sldChg>
      <pc:sldChg chg="addSp delSp modSp add mod">
        <pc:chgData name="Nicholas Fox" userId="c15c04019fc658d6" providerId="LiveId" clId="{22890EDA-8C02-4714-918F-9E214252E4F0}" dt="2025-02-20T22:21:30.264" v="2773" actId="20577"/>
        <pc:sldMkLst>
          <pc:docMk/>
          <pc:sldMk cId="3764591223" sldId="281"/>
        </pc:sldMkLst>
        <pc:spChg chg="add mod">
          <ac:chgData name="Nicholas Fox" userId="c15c04019fc658d6" providerId="LiveId" clId="{22890EDA-8C02-4714-918F-9E214252E4F0}" dt="2025-02-20T21:45:14.635" v="1129" actId="20577"/>
          <ac:spMkLst>
            <pc:docMk/>
            <pc:sldMk cId="3764591223" sldId="281"/>
            <ac:spMk id="2" creationId="{2FE276F7-2F7E-71E2-EA3A-2A8761A59709}"/>
          </ac:spMkLst>
        </pc:spChg>
        <pc:spChg chg="add mod">
          <ac:chgData name="Nicholas Fox" userId="c15c04019fc658d6" providerId="LiveId" clId="{22890EDA-8C02-4714-918F-9E214252E4F0}" dt="2025-02-20T21:45:13.033" v="1127" actId="1037"/>
          <ac:spMkLst>
            <pc:docMk/>
            <pc:sldMk cId="3764591223" sldId="281"/>
            <ac:spMk id="3" creationId="{B3170E34-2612-A870-7191-A7B25BF675AA}"/>
          </ac:spMkLst>
        </pc:spChg>
        <pc:spChg chg="add mod">
          <ac:chgData name="Nicholas Fox" userId="c15c04019fc658d6" providerId="LiveId" clId="{22890EDA-8C02-4714-918F-9E214252E4F0}" dt="2025-02-20T22:10:12.616" v="2063"/>
          <ac:spMkLst>
            <pc:docMk/>
            <pc:sldMk cId="3764591223" sldId="281"/>
            <ac:spMk id="4" creationId="{333143CC-9762-3876-6713-8BA0D0C881DD}"/>
          </ac:spMkLst>
        </pc:spChg>
        <pc:spChg chg="add mod">
          <ac:chgData name="Nicholas Fox" userId="c15c04019fc658d6" providerId="LiveId" clId="{22890EDA-8C02-4714-918F-9E214252E4F0}" dt="2025-02-20T22:10:26.466" v="2070" actId="1035"/>
          <ac:spMkLst>
            <pc:docMk/>
            <pc:sldMk cId="3764591223" sldId="281"/>
            <ac:spMk id="5" creationId="{397EF62E-718D-9692-8B2E-60E488984DE3}"/>
          </ac:spMkLst>
        </pc:spChg>
        <pc:spChg chg="add del mod">
          <ac:chgData name="Nicholas Fox" userId="c15c04019fc658d6" providerId="LiveId" clId="{22890EDA-8C02-4714-918F-9E214252E4F0}" dt="2025-02-20T22:21:02.056" v="2757" actId="478"/>
          <ac:spMkLst>
            <pc:docMk/>
            <pc:sldMk cId="3764591223" sldId="281"/>
            <ac:spMk id="6" creationId="{52C86F78-489C-E91C-BD9A-7AB34FE2D2D5}"/>
          </ac:spMkLst>
        </pc:spChg>
        <pc:spChg chg="mod">
          <ac:chgData name="Nicholas Fox" userId="c15c04019fc658d6" providerId="LiveId" clId="{22890EDA-8C02-4714-918F-9E214252E4F0}" dt="2025-02-20T22:21:05.566" v="2767" actId="1035"/>
          <ac:spMkLst>
            <pc:docMk/>
            <pc:sldMk cId="3764591223" sldId="281"/>
            <ac:spMk id="7" creationId="{6B7DAD95-485E-DDCE-3BB3-2BB446D6C430}"/>
          </ac:spMkLst>
        </pc:spChg>
        <pc:spChg chg="add mod">
          <ac:chgData name="Nicholas Fox" userId="c15c04019fc658d6" providerId="LiveId" clId="{22890EDA-8C02-4714-918F-9E214252E4F0}" dt="2025-02-20T22:11:28.524" v="2229" actId="1037"/>
          <ac:spMkLst>
            <pc:docMk/>
            <pc:sldMk cId="3764591223" sldId="281"/>
            <ac:spMk id="19" creationId="{A761CEFE-7BD9-B943-8368-E3BEDF4B9BD8}"/>
          </ac:spMkLst>
        </pc:spChg>
        <pc:spChg chg="add mod">
          <ac:chgData name="Nicholas Fox" userId="c15c04019fc658d6" providerId="LiveId" clId="{22890EDA-8C02-4714-918F-9E214252E4F0}" dt="2025-02-20T22:11:28.524" v="2229" actId="1037"/>
          <ac:spMkLst>
            <pc:docMk/>
            <pc:sldMk cId="3764591223" sldId="281"/>
            <ac:spMk id="23" creationId="{D6ECE547-926E-842B-2AA6-4E518064C989}"/>
          </ac:spMkLst>
        </pc:spChg>
        <pc:spChg chg="add mod">
          <ac:chgData name="Nicholas Fox" userId="c15c04019fc658d6" providerId="LiveId" clId="{22890EDA-8C02-4714-918F-9E214252E4F0}" dt="2025-02-20T22:18:16.793" v="2604" actId="20577"/>
          <ac:spMkLst>
            <pc:docMk/>
            <pc:sldMk cId="3764591223" sldId="281"/>
            <ac:spMk id="25" creationId="{0E27B2A4-F932-D3ED-9444-50F1A67C3BC1}"/>
          </ac:spMkLst>
        </pc:spChg>
        <pc:spChg chg="add mod">
          <ac:chgData name="Nicholas Fox" userId="c15c04019fc658d6" providerId="LiveId" clId="{22890EDA-8C02-4714-918F-9E214252E4F0}" dt="2025-02-20T22:18:16.966" v="2605" actId="20577"/>
          <ac:spMkLst>
            <pc:docMk/>
            <pc:sldMk cId="3764591223" sldId="281"/>
            <ac:spMk id="26" creationId="{C123A827-A6C6-2E64-B76D-E7110793EB85}"/>
          </ac:spMkLst>
        </pc:spChg>
        <pc:spChg chg="add mod">
          <ac:chgData name="Nicholas Fox" userId="c15c04019fc658d6" providerId="LiveId" clId="{22890EDA-8C02-4714-918F-9E214252E4F0}" dt="2025-02-20T22:21:05.566" v="2767" actId="1035"/>
          <ac:spMkLst>
            <pc:docMk/>
            <pc:sldMk cId="3764591223" sldId="281"/>
            <ac:spMk id="27" creationId="{7F038021-B57A-DFAB-79F5-59B2F62FFB06}"/>
          </ac:spMkLst>
        </pc:spChg>
        <pc:spChg chg="add mod">
          <ac:chgData name="Nicholas Fox" userId="c15c04019fc658d6" providerId="LiveId" clId="{22890EDA-8C02-4714-918F-9E214252E4F0}" dt="2025-02-20T22:18:17.148" v="2606" actId="20577"/>
          <ac:spMkLst>
            <pc:docMk/>
            <pc:sldMk cId="3764591223" sldId="281"/>
            <ac:spMk id="28" creationId="{C2C93039-C50A-3695-0F07-3D304889FDD2}"/>
          </ac:spMkLst>
        </pc:spChg>
        <pc:spChg chg="add mod">
          <ac:chgData name="Nicholas Fox" userId="c15c04019fc658d6" providerId="LiveId" clId="{22890EDA-8C02-4714-918F-9E214252E4F0}" dt="2025-02-20T22:18:17.356" v="2607" actId="20577"/>
          <ac:spMkLst>
            <pc:docMk/>
            <pc:sldMk cId="3764591223" sldId="281"/>
            <ac:spMk id="29" creationId="{4DB9BE04-A842-23C3-6430-5CBC92DEC701}"/>
          </ac:spMkLst>
        </pc:spChg>
        <pc:spChg chg="add mod">
          <ac:chgData name="Nicholas Fox" userId="c15c04019fc658d6" providerId="LiveId" clId="{22890EDA-8C02-4714-918F-9E214252E4F0}" dt="2025-02-20T22:16:37.629" v="2538" actId="20577"/>
          <ac:spMkLst>
            <pc:docMk/>
            <pc:sldMk cId="3764591223" sldId="281"/>
            <ac:spMk id="30" creationId="{29DD5112-3B55-12ED-6590-B85F700859A8}"/>
          </ac:spMkLst>
        </pc:spChg>
        <pc:spChg chg="add mod">
          <ac:chgData name="Nicholas Fox" userId="c15c04019fc658d6" providerId="LiveId" clId="{22890EDA-8C02-4714-918F-9E214252E4F0}" dt="2025-02-20T22:21:20.714" v="2772" actId="20577"/>
          <ac:spMkLst>
            <pc:docMk/>
            <pc:sldMk cId="3764591223" sldId="281"/>
            <ac:spMk id="31" creationId="{7B589FF2-C431-5E03-3829-7C943D1947F4}"/>
          </ac:spMkLst>
        </pc:spChg>
        <pc:spChg chg="add mod">
          <ac:chgData name="Nicholas Fox" userId="c15c04019fc658d6" providerId="LiveId" clId="{22890EDA-8C02-4714-918F-9E214252E4F0}" dt="2025-02-20T22:21:30.264" v="2773" actId="20577"/>
          <ac:spMkLst>
            <pc:docMk/>
            <pc:sldMk cId="3764591223" sldId="281"/>
            <ac:spMk id="32" creationId="{DCF13451-E8B9-6B08-8F01-1FFA3FCE8EE4}"/>
          </ac:spMkLst>
        </pc:spChg>
        <pc:spChg chg="mod">
          <ac:chgData name="Nicholas Fox" userId="c15c04019fc658d6" providerId="LiveId" clId="{22890EDA-8C02-4714-918F-9E214252E4F0}" dt="2025-02-20T22:15:45.705" v="2439" actId="20577"/>
          <ac:spMkLst>
            <pc:docMk/>
            <pc:sldMk cId="3764591223" sldId="281"/>
            <ac:spMk id="345" creationId="{D5DC614F-A409-7903-125E-EBE1980F573D}"/>
          </ac:spMkLst>
        </pc:spChg>
        <pc:spChg chg="add del mod">
          <ac:chgData name="Nicholas Fox" userId="c15c04019fc658d6" providerId="LiveId" clId="{22890EDA-8C02-4714-918F-9E214252E4F0}" dt="2025-02-20T22:15:40.481" v="2436" actId="478"/>
          <ac:spMkLst>
            <pc:docMk/>
            <pc:sldMk cId="3764591223" sldId="281"/>
            <ac:spMk id="409" creationId="{E4BF996F-9079-90D3-F509-2DCC75F87DD9}"/>
          </ac:spMkLst>
        </pc:spChg>
        <pc:spChg chg="add del mod">
          <ac:chgData name="Nicholas Fox" userId="c15c04019fc658d6" providerId="LiveId" clId="{22890EDA-8C02-4714-918F-9E214252E4F0}" dt="2025-02-20T22:11:40.743" v="2233" actId="21"/>
          <ac:spMkLst>
            <pc:docMk/>
            <pc:sldMk cId="3764591223" sldId="281"/>
            <ac:spMk id="410" creationId="{34125764-BA5B-81D6-CEF7-9A5A5BA44C68}"/>
          </ac:spMkLst>
        </pc:spChg>
        <pc:spChg chg="del mod">
          <ac:chgData name="Nicholas Fox" userId="c15c04019fc658d6" providerId="LiveId" clId="{22890EDA-8C02-4714-918F-9E214252E4F0}" dt="2025-02-20T22:15:40.481" v="2436" actId="478"/>
          <ac:spMkLst>
            <pc:docMk/>
            <pc:sldMk cId="3764591223" sldId="281"/>
            <ac:spMk id="411" creationId="{888D4115-C84D-0D36-3A07-054713AEC320}"/>
          </ac:spMkLst>
        </pc:spChg>
        <pc:spChg chg="mod">
          <ac:chgData name="Nicholas Fox" userId="c15c04019fc658d6" providerId="LiveId" clId="{22890EDA-8C02-4714-918F-9E214252E4F0}" dt="2025-02-20T22:16:23.231" v="2478" actId="1036"/>
          <ac:spMkLst>
            <pc:docMk/>
            <pc:sldMk cId="3764591223" sldId="281"/>
            <ac:spMk id="412" creationId="{CA0294DA-79E6-6A3E-062C-1C82C4599010}"/>
          </ac:spMkLst>
        </pc:spChg>
        <pc:spChg chg="del">
          <ac:chgData name="Nicholas Fox" userId="c15c04019fc658d6" providerId="LiveId" clId="{22890EDA-8C02-4714-918F-9E214252E4F0}" dt="2025-02-20T21:27:19.860" v="232" actId="478"/>
          <ac:spMkLst>
            <pc:docMk/>
            <pc:sldMk cId="3764591223" sldId="281"/>
            <ac:spMk id="414" creationId="{DF7B504A-312C-771D-F2D8-96B3F88085BE}"/>
          </ac:spMkLst>
        </pc:spChg>
        <pc:spChg chg="del">
          <ac:chgData name="Nicholas Fox" userId="c15c04019fc658d6" providerId="LiveId" clId="{22890EDA-8C02-4714-918F-9E214252E4F0}" dt="2025-02-20T21:27:19.860" v="232" actId="478"/>
          <ac:spMkLst>
            <pc:docMk/>
            <pc:sldMk cId="3764591223" sldId="281"/>
            <ac:spMk id="415" creationId="{3A5E2BA6-DF97-6007-BAFA-DEC6F96855E0}"/>
          </ac:spMkLst>
        </pc:spChg>
        <pc:spChg chg="del">
          <ac:chgData name="Nicholas Fox" userId="c15c04019fc658d6" providerId="LiveId" clId="{22890EDA-8C02-4714-918F-9E214252E4F0}" dt="2025-02-20T21:27:19.860" v="232" actId="478"/>
          <ac:spMkLst>
            <pc:docMk/>
            <pc:sldMk cId="3764591223" sldId="281"/>
            <ac:spMk id="416" creationId="{6793E3AE-883C-4110-D11E-CC7F21AD53EF}"/>
          </ac:spMkLst>
        </pc:spChg>
        <pc:spChg chg="del">
          <ac:chgData name="Nicholas Fox" userId="c15c04019fc658d6" providerId="LiveId" clId="{22890EDA-8C02-4714-918F-9E214252E4F0}" dt="2025-02-20T21:27:19.860" v="232" actId="478"/>
          <ac:spMkLst>
            <pc:docMk/>
            <pc:sldMk cId="3764591223" sldId="281"/>
            <ac:spMk id="417" creationId="{7FF89B70-A1C1-2009-FA93-CA90714A2AA9}"/>
          </ac:spMkLst>
        </pc:spChg>
        <pc:spChg chg="del">
          <ac:chgData name="Nicholas Fox" userId="c15c04019fc658d6" providerId="LiveId" clId="{22890EDA-8C02-4714-918F-9E214252E4F0}" dt="2025-02-20T21:27:19.860" v="232" actId="478"/>
          <ac:spMkLst>
            <pc:docMk/>
            <pc:sldMk cId="3764591223" sldId="281"/>
            <ac:spMk id="418" creationId="{6CB7D991-7ECE-9FB0-7C35-B04F3A1422A7}"/>
          </ac:spMkLst>
        </pc:spChg>
        <pc:grpChg chg="del">
          <ac:chgData name="Nicholas Fox" userId="c15c04019fc658d6" providerId="LiveId" clId="{22890EDA-8C02-4714-918F-9E214252E4F0}" dt="2025-02-20T21:27:19.860" v="232" actId="478"/>
          <ac:grpSpMkLst>
            <pc:docMk/>
            <pc:sldMk cId="3764591223" sldId="281"/>
            <ac:grpSpMk id="408" creationId="{859736FE-CFCE-2369-5C90-B90AF1B91732}"/>
          </ac:grpSpMkLst>
        </pc:grpChg>
      </pc:sldChg>
      <pc:sldChg chg="addSp delSp modSp add mod">
        <pc:chgData name="Nicholas Fox" userId="c15c04019fc658d6" providerId="LiveId" clId="{22890EDA-8C02-4714-918F-9E214252E4F0}" dt="2025-02-20T22:22:14.539" v="2851" actId="20577"/>
        <pc:sldMkLst>
          <pc:docMk/>
          <pc:sldMk cId="2529531283" sldId="282"/>
        </pc:sldMkLst>
        <pc:spChg chg="add mod">
          <ac:chgData name="Nicholas Fox" userId="c15c04019fc658d6" providerId="LiveId" clId="{22890EDA-8C02-4714-918F-9E214252E4F0}" dt="2025-02-20T21:46:19.535" v="1182" actId="20577"/>
          <ac:spMkLst>
            <pc:docMk/>
            <pc:sldMk cId="2529531283" sldId="282"/>
            <ac:spMk id="2" creationId="{67EDF028-A69B-F9D2-4F31-F5E16894691B}"/>
          </ac:spMkLst>
        </pc:spChg>
        <pc:spChg chg="add del mod">
          <ac:chgData name="Nicholas Fox" userId="c15c04019fc658d6" providerId="LiveId" clId="{22890EDA-8C02-4714-918F-9E214252E4F0}" dt="2025-02-20T22:17:32.943" v="2590" actId="478"/>
          <ac:spMkLst>
            <pc:docMk/>
            <pc:sldMk cId="2529531283" sldId="282"/>
            <ac:spMk id="3" creationId="{585A6A97-E014-928D-47B4-EB62C1D89DAF}"/>
          </ac:spMkLst>
        </pc:spChg>
        <pc:spChg chg="add del mod">
          <ac:chgData name="Nicholas Fox" userId="c15c04019fc658d6" providerId="LiveId" clId="{22890EDA-8C02-4714-918F-9E214252E4F0}" dt="2025-02-20T22:17:32.943" v="2590" actId="478"/>
          <ac:spMkLst>
            <pc:docMk/>
            <pc:sldMk cId="2529531283" sldId="282"/>
            <ac:spMk id="4" creationId="{9A92895F-1AE1-1B31-F6CC-38CFB0A4B9CA}"/>
          </ac:spMkLst>
        </pc:spChg>
        <pc:spChg chg="add del mod">
          <ac:chgData name="Nicholas Fox" userId="c15c04019fc658d6" providerId="LiveId" clId="{22890EDA-8C02-4714-918F-9E214252E4F0}" dt="2025-02-20T22:17:32.943" v="2590" actId="478"/>
          <ac:spMkLst>
            <pc:docMk/>
            <pc:sldMk cId="2529531283" sldId="282"/>
            <ac:spMk id="5" creationId="{7E0E24AA-4807-EF13-7257-F106BD86F49F}"/>
          </ac:spMkLst>
        </pc:spChg>
        <pc:spChg chg="mod">
          <ac:chgData name="Nicholas Fox" userId="c15c04019fc658d6" providerId="LiveId" clId="{22890EDA-8C02-4714-918F-9E214252E4F0}" dt="2025-02-20T22:22:14.539" v="2851" actId="20577"/>
          <ac:spMkLst>
            <pc:docMk/>
            <pc:sldMk cId="2529531283" sldId="282"/>
            <ac:spMk id="6" creationId="{769AA8A3-2CB9-14EB-1D9A-D97967AA804D}"/>
          </ac:spMkLst>
        </pc:spChg>
        <pc:spChg chg="mod">
          <ac:chgData name="Nicholas Fox" userId="c15c04019fc658d6" providerId="LiveId" clId="{22890EDA-8C02-4714-918F-9E214252E4F0}" dt="2025-02-20T22:21:50.175" v="2804" actId="6549"/>
          <ac:spMkLst>
            <pc:docMk/>
            <pc:sldMk cId="2529531283" sldId="282"/>
            <ac:spMk id="7" creationId="{07C5FA58-0024-F1A2-5DFB-2FBFF8539E22}"/>
          </ac:spMkLst>
        </pc:spChg>
        <pc:spChg chg="add del mod">
          <ac:chgData name="Nicholas Fox" userId="c15c04019fc658d6" providerId="LiveId" clId="{22890EDA-8C02-4714-918F-9E214252E4F0}" dt="2025-02-20T22:17:32.943" v="2590" actId="478"/>
          <ac:spMkLst>
            <pc:docMk/>
            <pc:sldMk cId="2529531283" sldId="282"/>
            <ac:spMk id="8" creationId="{7CC46588-9698-CD98-48F3-1E863B57B9BF}"/>
          </ac:spMkLst>
        </pc:spChg>
        <pc:spChg chg="add mod">
          <ac:chgData name="Nicholas Fox" userId="c15c04019fc658d6" providerId="LiveId" clId="{22890EDA-8C02-4714-918F-9E214252E4F0}" dt="2025-02-20T22:17:33.732" v="2591"/>
          <ac:spMkLst>
            <pc:docMk/>
            <pc:sldMk cId="2529531283" sldId="282"/>
            <ac:spMk id="9" creationId="{856C75A0-9826-1025-6773-D0676EB2924F}"/>
          </ac:spMkLst>
        </pc:spChg>
        <pc:spChg chg="add mod">
          <ac:chgData name="Nicholas Fox" userId="c15c04019fc658d6" providerId="LiveId" clId="{22890EDA-8C02-4714-918F-9E214252E4F0}" dt="2025-02-20T22:18:51.318" v="2653" actId="20577"/>
          <ac:spMkLst>
            <pc:docMk/>
            <pc:sldMk cId="2529531283" sldId="282"/>
            <ac:spMk id="10" creationId="{5C90B161-6B69-1C10-2CEB-0D64AB213E2B}"/>
          </ac:spMkLst>
        </pc:spChg>
        <pc:spChg chg="add mod">
          <ac:chgData name="Nicholas Fox" userId="c15c04019fc658d6" providerId="LiveId" clId="{22890EDA-8C02-4714-918F-9E214252E4F0}" dt="2025-02-20T22:19:02.376" v="2669" actId="20577"/>
          <ac:spMkLst>
            <pc:docMk/>
            <pc:sldMk cId="2529531283" sldId="282"/>
            <ac:spMk id="11" creationId="{1F9A694D-0864-BEA9-5437-A3FF3F2E29FD}"/>
          </ac:spMkLst>
        </pc:spChg>
        <pc:spChg chg="add mod">
          <ac:chgData name="Nicholas Fox" userId="c15c04019fc658d6" providerId="LiveId" clId="{22890EDA-8C02-4714-918F-9E214252E4F0}" dt="2025-02-20T22:18:52.479" v="2655" actId="20577"/>
          <ac:spMkLst>
            <pc:docMk/>
            <pc:sldMk cId="2529531283" sldId="282"/>
            <ac:spMk id="12" creationId="{771B8889-9808-3613-3011-C906E73FC345}"/>
          </ac:spMkLst>
        </pc:spChg>
        <pc:spChg chg="add mod">
          <ac:chgData name="Nicholas Fox" userId="c15c04019fc658d6" providerId="LiveId" clId="{22890EDA-8C02-4714-918F-9E214252E4F0}" dt="2025-02-20T22:19:06.274" v="2670"/>
          <ac:spMkLst>
            <pc:docMk/>
            <pc:sldMk cId="2529531283" sldId="282"/>
            <ac:spMk id="13" creationId="{6E236380-455B-3B76-AFCA-26D67231D7E6}"/>
          </ac:spMkLst>
        </pc:spChg>
        <pc:spChg chg="add mod">
          <ac:chgData name="Nicholas Fox" userId="c15c04019fc658d6" providerId="LiveId" clId="{22890EDA-8C02-4714-918F-9E214252E4F0}" dt="2025-02-20T22:17:33.732" v="2591"/>
          <ac:spMkLst>
            <pc:docMk/>
            <pc:sldMk cId="2529531283" sldId="282"/>
            <ac:spMk id="14" creationId="{373BB2DF-C420-478C-6CD8-D1A649DABDD8}"/>
          </ac:spMkLst>
        </pc:spChg>
        <pc:spChg chg="add mod">
          <ac:chgData name="Nicholas Fox" userId="c15c04019fc658d6" providerId="LiveId" clId="{22890EDA-8C02-4714-918F-9E214252E4F0}" dt="2025-02-20T22:21:14.537" v="2769" actId="20577"/>
          <ac:spMkLst>
            <pc:docMk/>
            <pc:sldMk cId="2529531283" sldId="282"/>
            <ac:spMk id="15" creationId="{64E0D9AF-D4B5-331E-0424-264EBBC06790}"/>
          </ac:spMkLst>
        </pc:spChg>
        <pc:spChg chg="add mod">
          <ac:chgData name="Nicholas Fox" userId="c15c04019fc658d6" providerId="LiveId" clId="{22890EDA-8C02-4714-918F-9E214252E4F0}" dt="2025-02-20T22:20:40.760" v="2756" actId="20577"/>
          <ac:spMkLst>
            <pc:docMk/>
            <pc:sldMk cId="2529531283" sldId="282"/>
            <ac:spMk id="16" creationId="{DD7A0D9F-9EAF-8BB2-CDF2-26F175E099A5}"/>
          </ac:spMkLst>
        </pc:spChg>
        <pc:spChg chg="mod">
          <ac:chgData name="Nicholas Fox" userId="c15c04019fc658d6" providerId="LiveId" clId="{22890EDA-8C02-4714-918F-9E214252E4F0}" dt="2025-02-20T22:14:32.212" v="2415" actId="20577"/>
          <ac:spMkLst>
            <pc:docMk/>
            <pc:sldMk cId="2529531283" sldId="282"/>
            <ac:spMk id="345" creationId="{DE2046B6-BE83-AF8D-4D4C-7FF65E8BB55B}"/>
          </ac:spMkLst>
        </pc:spChg>
        <pc:spChg chg="del mod">
          <ac:chgData name="Nicholas Fox" userId="c15c04019fc658d6" providerId="LiveId" clId="{22890EDA-8C02-4714-918F-9E214252E4F0}" dt="2025-02-20T22:05:22.047" v="1804" actId="478"/>
          <ac:spMkLst>
            <pc:docMk/>
            <pc:sldMk cId="2529531283" sldId="282"/>
            <ac:spMk id="409" creationId="{113AA8A8-81BB-4CA7-3F92-9ED75DB3654C}"/>
          </ac:spMkLst>
        </pc:spChg>
        <pc:spChg chg="del mod">
          <ac:chgData name="Nicholas Fox" userId="c15c04019fc658d6" providerId="LiveId" clId="{22890EDA-8C02-4714-918F-9E214252E4F0}" dt="2025-02-20T21:50:12.921" v="1220" actId="478"/>
          <ac:spMkLst>
            <pc:docMk/>
            <pc:sldMk cId="2529531283" sldId="282"/>
            <ac:spMk id="410" creationId="{B15531D6-3C4E-B500-1E05-3D6B0FA8C27C}"/>
          </ac:spMkLst>
        </pc:spChg>
        <pc:spChg chg="del mod">
          <ac:chgData name="Nicholas Fox" userId="c15c04019fc658d6" providerId="LiveId" clId="{22890EDA-8C02-4714-918F-9E214252E4F0}" dt="2025-02-20T22:05:22.047" v="1804" actId="478"/>
          <ac:spMkLst>
            <pc:docMk/>
            <pc:sldMk cId="2529531283" sldId="282"/>
            <ac:spMk id="411" creationId="{404BE192-A64B-70B4-C233-42D90B078AAF}"/>
          </ac:spMkLst>
        </pc:spChg>
        <pc:spChg chg="del mod">
          <ac:chgData name="Nicholas Fox" userId="c15c04019fc658d6" providerId="LiveId" clId="{22890EDA-8C02-4714-918F-9E214252E4F0}" dt="2025-02-20T22:14:35.416" v="2416" actId="478"/>
          <ac:spMkLst>
            <pc:docMk/>
            <pc:sldMk cId="2529531283" sldId="282"/>
            <ac:spMk id="412" creationId="{79529950-4096-3628-90AF-03815D6ADB35}"/>
          </ac:spMkLst>
        </pc:spChg>
      </pc:sldChg>
      <pc:sldChg chg="delSp modSp add del mod">
        <pc:chgData name="Nicholas Fox" userId="c15c04019fc658d6" providerId="LiveId" clId="{22890EDA-8C02-4714-918F-9E214252E4F0}" dt="2025-02-20T22:24:02.265" v="2927" actId="47"/>
        <pc:sldMkLst>
          <pc:docMk/>
          <pc:sldMk cId="3521747591" sldId="283"/>
        </pc:sldMkLst>
        <pc:spChg chg="del">
          <ac:chgData name="Nicholas Fox" userId="c15c04019fc658d6" providerId="LiveId" clId="{22890EDA-8C02-4714-918F-9E214252E4F0}" dt="2025-02-20T21:49:05.224" v="1205" actId="478"/>
          <ac:spMkLst>
            <pc:docMk/>
            <pc:sldMk cId="3521747591" sldId="283"/>
            <ac:spMk id="6" creationId="{B949F187-AE06-7132-E64B-F39A45F14DCD}"/>
          </ac:spMkLst>
        </pc:spChg>
        <pc:spChg chg="del">
          <ac:chgData name="Nicholas Fox" userId="c15c04019fc658d6" providerId="LiveId" clId="{22890EDA-8C02-4714-918F-9E214252E4F0}" dt="2025-02-20T21:49:05.224" v="1205" actId="478"/>
          <ac:spMkLst>
            <pc:docMk/>
            <pc:sldMk cId="3521747591" sldId="283"/>
            <ac:spMk id="7" creationId="{3DD6CA70-0203-2B49-D1DF-CF770E891066}"/>
          </ac:spMkLst>
        </pc:spChg>
        <pc:spChg chg="mod">
          <ac:chgData name="Nicholas Fox" userId="c15c04019fc658d6" providerId="LiveId" clId="{22890EDA-8C02-4714-918F-9E214252E4F0}" dt="2025-02-20T21:46:53.742" v="1204" actId="20577"/>
          <ac:spMkLst>
            <pc:docMk/>
            <pc:sldMk cId="3521747591" sldId="283"/>
            <ac:spMk id="345" creationId="{114880C3-1A5D-28B8-AB63-4D91FEE7A83C}"/>
          </ac:spMkLst>
        </pc:spChg>
        <pc:spChg chg="del">
          <ac:chgData name="Nicholas Fox" userId="c15c04019fc658d6" providerId="LiveId" clId="{22890EDA-8C02-4714-918F-9E214252E4F0}" dt="2025-02-20T21:49:05.224" v="1205" actId="478"/>
          <ac:spMkLst>
            <pc:docMk/>
            <pc:sldMk cId="3521747591" sldId="283"/>
            <ac:spMk id="410" creationId="{B631E625-7B5B-C049-3276-8FCAAFED56BE}"/>
          </ac:spMkLst>
        </pc:spChg>
      </pc:sldChg>
      <pc:sldChg chg="addSp delSp modSp add mod ord">
        <pc:chgData name="Nicholas Fox" userId="c15c04019fc658d6" providerId="LiveId" clId="{22890EDA-8C02-4714-918F-9E214252E4F0}" dt="2025-02-20T22:24:43.703" v="2990" actId="20577"/>
        <pc:sldMkLst>
          <pc:docMk/>
          <pc:sldMk cId="269649149" sldId="284"/>
        </pc:sldMkLst>
        <pc:spChg chg="del">
          <ac:chgData name="Nicholas Fox" userId="c15c04019fc658d6" providerId="LiveId" clId="{22890EDA-8C02-4714-918F-9E214252E4F0}" dt="2025-02-20T21:56:47.486" v="1480" actId="478"/>
          <ac:spMkLst>
            <pc:docMk/>
            <pc:sldMk cId="269649149" sldId="284"/>
            <ac:spMk id="2" creationId="{C3700DB4-C76F-4A0B-D8AA-2303055FF654}"/>
          </ac:spMkLst>
        </pc:spChg>
        <pc:spChg chg="del">
          <ac:chgData name="Nicholas Fox" userId="c15c04019fc658d6" providerId="LiveId" clId="{22890EDA-8C02-4714-918F-9E214252E4F0}" dt="2025-02-20T21:56:47.486" v="1480" actId="478"/>
          <ac:spMkLst>
            <pc:docMk/>
            <pc:sldMk cId="269649149" sldId="284"/>
            <ac:spMk id="3" creationId="{C8084B89-A8F1-D3C0-81FC-1C2274D24183}"/>
          </ac:spMkLst>
        </pc:spChg>
        <pc:spChg chg="add del mod">
          <ac:chgData name="Nicholas Fox" userId="c15c04019fc658d6" providerId="LiveId" clId="{22890EDA-8C02-4714-918F-9E214252E4F0}" dt="2025-02-20T21:56:42.072" v="1479" actId="478"/>
          <ac:spMkLst>
            <pc:docMk/>
            <pc:sldMk cId="269649149" sldId="284"/>
            <ac:spMk id="4" creationId="{8E12BB86-8BD3-B568-1D81-431422349F9C}"/>
          </ac:spMkLst>
        </pc:spChg>
        <pc:spChg chg="add mod">
          <ac:chgData name="Nicholas Fox" userId="c15c04019fc658d6" providerId="LiveId" clId="{22890EDA-8C02-4714-918F-9E214252E4F0}" dt="2025-02-20T21:59:47.584" v="1607" actId="1036"/>
          <ac:spMkLst>
            <pc:docMk/>
            <pc:sldMk cId="269649149" sldId="284"/>
            <ac:spMk id="5" creationId="{996E42CE-3959-D3C3-4ECE-3F0AEF4AC2C9}"/>
          </ac:spMkLst>
        </pc:spChg>
        <pc:spChg chg="mod">
          <ac:chgData name="Nicholas Fox" userId="c15c04019fc658d6" providerId="LiveId" clId="{22890EDA-8C02-4714-918F-9E214252E4F0}" dt="2025-02-20T21:59:15.871" v="1585" actId="20577"/>
          <ac:spMkLst>
            <pc:docMk/>
            <pc:sldMk cId="269649149" sldId="284"/>
            <ac:spMk id="6" creationId="{00EBCCFC-9062-CBB4-2B9C-138A48DAB4C1}"/>
          </ac:spMkLst>
        </pc:spChg>
        <pc:spChg chg="mod">
          <ac:chgData name="Nicholas Fox" userId="c15c04019fc658d6" providerId="LiveId" clId="{22890EDA-8C02-4714-918F-9E214252E4F0}" dt="2025-02-20T21:59:30.255" v="1587" actId="20577"/>
          <ac:spMkLst>
            <pc:docMk/>
            <pc:sldMk cId="269649149" sldId="284"/>
            <ac:spMk id="7" creationId="{85D853CF-F140-C58E-7BED-BAA00368822E}"/>
          </ac:spMkLst>
        </pc:spChg>
        <pc:spChg chg="add mod">
          <ac:chgData name="Nicholas Fox" userId="c15c04019fc658d6" providerId="LiveId" clId="{22890EDA-8C02-4714-918F-9E214252E4F0}" dt="2025-02-20T22:04:09.016" v="1801" actId="20577"/>
          <ac:spMkLst>
            <pc:docMk/>
            <pc:sldMk cId="269649149" sldId="284"/>
            <ac:spMk id="8" creationId="{DC6D3C7C-BF28-2E2D-B593-8D7406CB1A32}"/>
          </ac:spMkLst>
        </pc:spChg>
        <pc:spChg chg="mod">
          <ac:chgData name="Nicholas Fox" userId="c15c04019fc658d6" providerId="LiveId" clId="{22890EDA-8C02-4714-918F-9E214252E4F0}" dt="2025-02-20T22:24:43.703" v="2990" actId="20577"/>
          <ac:spMkLst>
            <pc:docMk/>
            <pc:sldMk cId="269649149" sldId="284"/>
            <ac:spMk id="345" creationId="{8DE0CC20-0ED0-17A0-4B54-04E3A6FBDB9E}"/>
          </ac:spMkLst>
        </pc:spChg>
        <pc:spChg chg="mod">
          <ac:chgData name="Nicholas Fox" userId="c15c04019fc658d6" providerId="LiveId" clId="{22890EDA-8C02-4714-918F-9E214252E4F0}" dt="2025-02-20T21:59:42.064" v="1597" actId="6549"/>
          <ac:spMkLst>
            <pc:docMk/>
            <pc:sldMk cId="269649149" sldId="284"/>
            <ac:spMk id="409" creationId="{517F8B1D-751D-F02A-2B1F-9F5A320BD700}"/>
          </ac:spMkLst>
        </pc:spChg>
        <pc:spChg chg="mod">
          <ac:chgData name="Nicholas Fox" userId="c15c04019fc658d6" providerId="LiveId" clId="{22890EDA-8C02-4714-918F-9E214252E4F0}" dt="2025-02-20T21:59:32.177" v="1589" actId="20577"/>
          <ac:spMkLst>
            <pc:docMk/>
            <pc:sldMk cId="269649149" sldId="284"/>
            <ac:spMk id="410" creationId="{4D4B671A-1A28-65AD-C637-17A94D9CA642}"/>
          </ac:spMkLst>
        </pc:spChg>
        <pc:spChg chg="del mod">
          <ac:chgData name="Nicholas Fox" userId="c15c04019fc658d6" providerId="LiveId" clId="{22890EDA-8C02-4714-918F-9E214252E4F0}" dt="2025-02-20T21:58:10.417" v="1504" actId="478"/>
          <ac:spMkLst>
            <pc:docMk/>
            <pc:sldMk cId="269649149" sldId="284"/>
            <ac:spMk id="411" creationId="{9783332E-42FD-31A1-5F81-D332E26784F1}"/>
          </ac:spMkLst>
        </pc:spChg>
        <pc:spChg chg="del mod">
          <ac:chgData name="Nicholas Fox" userId="c15c04019fc658d6" providerId="LiveId" clId="{22890EDA-8C02-4714-918F-9E214252E4F0}" dt="2025-02-20T21:56:40.695" v="1478" actId="478"/>
          <ac:spMkLst>
            <pc:docMk/>
            <pc:sldMk cId="269649149" sldId="284"/>
            <ac:spMk id="412" creationId="{AE869E1B-173A-263E-B9D1-267A3240B491}"/>
          </ac:spMkLst>
        </pc:spChg>
      </pc:sldChg>
      <pc:sldChg chg="delSp modSp add del mod">
        <pc:chgData name="Nicholas Fox" userId="c15c04019fc658d6" providerId="LiveId" clId="{22890EDA-8C02-4714-918F-9E214252E4F0}" dt="2025-02-20T22:28:50.567" v="3218" actId="47"/>
        <pc:sldMkLst>
          <pc:docMk/>
          <pc:sldMk cId="3179611973" sldId="285"/>
        </pc:sldMkLst>
        <pc:spChg chg="del">
          <ac:chgData name="Nicholas Fox" userId="c15c04019fc658d6" providerId="LiveId" clId="{22890EDA-8C02-4714-918F-9E214252E4F0}" dt="2025-02-20T22:02:19.597" v="1742" actId="478"/>
          <ac:spMkLst>
            <pc:docMk/>
            <pc:sldMk cId="3179611973" sldId="285"/>
            <ac:spMk id="5" creationId="{22883C5C-0194-796F-F153-401BC51ABCF7}"/>
          </ac:spMkLst>
        </pc:spChg>
        <pc:spChg chg="mod">
          <ac:chgData name="Nicholas Fox" userId="c15c04019fc658d6" providerId="LiveId" clId="{22890EDA-8C02-4714-918F-9E214252E4F0}" dt="2025-02-20T22:03:39.535" v="1790" actId="20577"/>
          <ac:spMkLst>
            <pc:docMk/>
            <pc:sldMk cId="3179611973" sldId="285"/>
            <ac:spMk id="6" creationId="{62FDFAFF-5EAE-917E-DEB9-D663C556417D}"/>
          </ac:spMkLst>
        </pc:spChg>
        <pc:spChg chg="mod">
          <ac:chgData name="Nicholas Fox" userId="c15c04019fc658d6" providerId="LiveId" clId="{22890EDA-8C02-4714-918F-9E214252E4F0}" dt="2025-02-20T22:03:32.759" v="1786" actId="20577"/>
          <ac:spMkLst>
            <pc:docMk/>
            <pc:sldMk cId="3179611973" sldId="285"/>
            <ac:spMk id="7" creationId="{08B827CD-6DAD-E973-6C86-DD3AB3639D9A}"/>
          </ac:spMkLst>
        </pc:spChg>
        <pc:spChg chg="del">
          <ac:chgData name="Nicholas Fox" userId="c15c04019fc658d6" providerId="LiveId" clId="{22890EDA-8C02-4714-918F-9E214252E4F0}" dt="2025-02-20T22:02:19.597" v="1742" actId="478"/>
          <ac:spMkLst>
            <pc:docMk/>
            <pc:sldMk cId="3179611973" sldId="285"/>
            <ac:spMk id="8" creationId="{294434A2-3BDF-3D93-D090-501DD6136314}"/>
          </ac:spMkLst>
        </pc:spChg>
        <pc:spChg chg="mod">
          <ac:chgData name="Nicholas Fox" userId="c15c04019fc658d6" providerId="LiveId" clId="{22890EDA-8C02-4714-918F-9E214252E4F0}" dt="2025-02-20T22:24:32" v="2969" actId="20577"/>
          <ac:spMkLst>
            <pc:docMk/>
            <pc:sldMk cId="3179611973" sldId="285"/>
            <ac:spMk id="345" creationId="{9690D338-B5D9-C2E1-34EB-C434FF55B59E}"/>
          </ac:spMkLst>
        </pc:spChg>
        <pc:spChg chg="del">
          <ac:chgData name="Nicholas Fox" userId="c15c04019fc658d6" providerId="LiveId" clId="{22890EDA-8C02-4714-918F-9E214252E4F0}" dt="2025-02-20T22:02:19.597" v="1742" actId="478"/>
          <ac:spMkLst>
            <pc:docMk/>
            <pc:sldMk cId="3179611973" sldId="285"/>
            <ac:spMk id="409" creationId="{4446F023-8D3F-8C05-CB23-5B8A73A36647}"/>
          </ac:spMkLst>
        </pc:spChg>
        <pc:spChg chg="mod">
          <ac:chgData name="Nicholas Fox" userId="c15c04019fc658d6" providerId="LiveId" clId="{22890EDA-8C02-4714-918F-9E214252E4F0}" dt="2025-02-20T22:03:06.089" v="1768" actId="20577"/>
          <ac:spMkLst>
            <pc:docMk/>
            <pc:sldMk cId="3179611973" sldId="285"/>
            <ac:spMk id="410" creationId="{357DE781-AE55-F6A8-FABA-788AB2E49308}"/>
          </ac:spMkLst>
        </pc:spChg>
      </pc:sldChg>
      <pc:sldChg chg="addSp delSp modSp add del mod ord">
        <pc:chgData name="Nicholas Fox" userId="c15c04019fc658d6" providerId="LiveId" clId="{22890EDA-8C02-4714-918F-9E214252E4F0}" dt="2025-02-20T22:17:13.602" v="2588" actId="47"/>
        <pc:sldMkLst>
          <pc:docMk/>
          <pc:sldMk cId="28678033" sldId="286"/>
        </pc:sldMkLst>
        <pc:spChg chg="add del mod">
          <ac:chgData name="Nicholas Fox" userId="c15c04019fc658d6" providerId="LiveId" clId="{22890EDA-8C02-4714-918F-9E214252E4F0}" dt="2025-02-20T22:15:49.773" v="2440" actId="21"/>
          <ac:spMkLst>
            <pc:docMk/>
            <pc:sldMk cId="28678033" sldId="286"/>
            <ac:spMk id="2" creationId="{7F038021-B57A-DFAB-79F5-59B2F62FFB06}"/>
          </ac:spMkLst>
        </pc:spChg>
        <pc:spChg chg="add del mod">
          <ac:chgData name="Nicholas Fox" userId="c15c04019fc658d6" providerId="LiveId" clId="{22890EDA-8C02-4714-918F-9E214252E4F0}" dt="2025-02-20T22:11:53.641" v="2235" actId="478"/>
          <ac:spMkLst>
            <pc:docMk/>
            <pc:sldMk cId="28678033" sldId="286"/>
            <ac:spMk id="3" creationId="{34125764-BA5B-81D6-CEF7-9A5A5BA44C68}"/>
          </ac:spMkLst>
        </pc:spChg>
        <pc:spChg chg="add del mod">
          <ac:chgData name="Nicholas Fox" userId="c15c04019fc658d6" providerId="LiveId" clId="{22890EDA-8C02-4714-918F-9E214252E4F0}" dt="2025-02-20T22:15:49.773" v="2440" actId="21"/>
          <ac:spMkLst>
            <pc:docMk/>
            <pc:sldMk cId="28678033" sldId="286"/>
            <ac:spMk id="4" creationId="{C2C93039-C50A-3695-0F07-3D304889FDD2}"/>
          </ac:spMkLst>
        </pc:spChg>
        <pc:spChg chg="del mod">
          <ac:chgData name="Nicholas Fox" userId="c15c04019fc658d6" providerId="LiveId" clId="{22890EDA-8C02-4714-918F-9E214252E4F0}" dt="2025-02-20T22:12:14.007" v="2259" actId="478"/>
          <ac:spMkLst>
            <pc:docMk/>
            <pc:sldMk cId="28678033" sldId="286"/>
            <ac:spMk id="5" creationId="{DD54B298-C8ED-1830-A59F-B660A83D8796}"/>
          </ac:spMkLst>
        </pc:spChg>
        <pc:spChg chg="del mod">
          <ac:chgData name="Nicholas Fox" userId="c15c04019fc658d6" providerId="LiveId" clId="{22890EDA-8C02-4714-918F-9E214252E4F0}" dt="2025-02-20T22:15:49.773" v="2440" actId="21"/>
          <ac:spMkLst>
            <pc:docMk/>
            <pc:sldMk cId="28678033" sldId="286"/>
            <ac:spMk id="6" creationId="{0E27B2A4-F932-D3ED-9444-50F1A67C3BC1}"/>
          </ac:spMkLst>
        </pc:spChg>
        <pc:spChg chg="del mod">
          <ac:chgData name="Nicholas Fox" userId="c15c04019fc658d6" providerId="LiveId" clId="{22890EDA-8C02-4714-918F-9E214252E4F0}" dt="2025-02-20T22:15:49.773" v="2440" actId="21"/>
          <ac:spMkLst>
            <pc:docMk/>
            <pc:sldMk cId="28678033" sldId="286"/>
            <ac:spMk id="7" creationId="{C123A827-A6C6-2E64-B76D-E7110793EB85}"/>
          </ac:spMkLst>
        </pc:spChg>
        <pc:spChg chg="del mod">
          <ac:chgData name="Nicholas Fox" userId="c15c04019fc658d6" providerId="LiveId" clId="{22890EDA-8C02-4714-918F-9E214252E4F0}" dt="2025-02-20T22:12:14.007" v="2259" actId="478"/>
          <ac:spMkLst>
            <pc:docMk/>
            <pc:sldMk cId="28678033" sldId="286"/>
            <ac:spMk id="8" creationId="{FB71D06C-EC31-9FDB-EB1A-8D8C603E5066}"/>
          </ac:spMkLst>
        </pc:spChg>
        <pc:spChg chg="add del mod">
          <ac:chgData name="Nicholas Fox" userId="c15c04019fc658d6" providerId="LiveId" clId="{22890EDA-8C02-4714-918F-9E214252E4F0}" dt="2025-02-20T22:15:49.773" v="2440" actId="21"/>
          <ac:spMkLst>
            <pc:docMk/>
            <pc:sldMk cId="28678033" sldId="286"/>
            <ac:spMk id="9" creationId="{4DB9BE04-A842-23C3-6430-5CBC92DEC701}"/>
          </ac:spMkLst>
        </pc:spChg>
        <pc:spChg chg="mod">
          <ac:chgData name="Nicholas Fox" userId="c15c04019fc658d6" providerId="LiveId" clId="{22890EDA-8C02-4714-918F-9E214252E4F0}" dt="2025-02-20T22:11:36.113" v="2232" actId="20577"/>
          <ac:spMkLst>
            <pc:docMk/>
            <pc:sldMk cId="28678033" sldId="286"/>
            <ac:spMk id="345" creationId="{2632F350-35D5-C356-9F8F-DDCE51A0357C}"/>
          </ac:spMkLst>
        </pc:spChg>
        <pc:spChg chg="del mod">
          <ac:chgData name="Nicholas Fox" userId="c15c04019fc658d6" providerId="LiveId" clId="{22890EDA-8C02-4714-918F-9E214252E4F0}" dt="2025-02-20T22:12:14.007" v="2259" actId="478"/>
          <ac:spMkLst>
            <pc:docMk/>
            <pc:sldMk cId="28678033" sldId="286"/>
            <ac:spMk id="409" creationId="{4BCE4E0C-44DC-37AD-B065-4C4983BC05E5}"/>
          </ac:spMkLst>
        </pc:spChg>
        <pc:spChg chg="del mod">
          <ac:chgData name="Nicholas Fox" userId="c15c04019fc658d6" providerId="LiveId" clId="{22890EDA-8C02-4714-918F-9E214252E4F0}" dt="2025-02-20T22:12:14.007" v="2259" actId="478"/>
          <ac:spMkLst>
            <pc:docMk/>
            <pc:sldMk cId="28678033" sldId="286"/>
            <ac:spMk id="410" creationId="{58AD2045-A1A1-29DB-B815-E5A0ADECF228}"/>
          </ac:spMkLst>
        </pc:spChg>
      </pc:sldChg>
      <pc:sldChg chg="modSp add mod">
        <pc:chgData name="Nicholas Fox" userId="c15c04019fc658d6" providerId="LiveId" clId="{22890EDA-8C02-4714-918F-9E214252E4F0}" dt="2025-02-20T22:30:10.952" v="3309" actId="20577"/>
        <pc:sldMkLst>
          <pc:docMk/>
          <pc:sldMk cId="4050005186" sldId="286"/>
        </pc:sldMkLst>
        <pc:spChg chg="mod">
          <ac:chgData name="Nicholas Fox" userId="c15c04019fc658d6" providerId="LiveId" clId="{22890EDA-8C02-4714-918F-9E214252E4F0}" dt="2025-02-20T22:23:19.561" v="2889" actId="20577"/>
          <ac:spMkLst>
            <pc:docMk/>
            <pc:sldMk cId="4050005186" sldId="286"/>
            <ac:spMk id="6" creationId="{074A31F8-AFD2-C082-35D4-CBA4879B8283}"/>
          </ac:spMkLst>
        </pc:spChg>
        <pc:spChg chg="mod">
          <ac:chgData name="Nicholas Fox" userId="c15c04019fc658d6" providerId="LiveId" clId="{22890EDA-8C02-4714-918F-9E214252E4F0}" dt="2025-02-20T22:23:31.639" v="2912" actId="20577"/>
          <ac:spMkLst>
            <pc:docMk/>
            <pc:sldMk cId="4050005186" sldId="286"/>
            <ac:spMk id="7" creationId="{A970394A-B5CB-D560-DA79-4191F92D837A}"/>
          </ac:spMkLst>
        </pc:spChg>
        <pc:spChg chg="mod">
          <ac:chgData name="Nicholas Fox" userId="c15c04019fc658d6" providerId="LiveId" clId="{22890EDA-8C02-4714-918F-9E214252E4F0}" dt="2025-02-20T22:30:10.952" v="3309" actId="20577"/>
          <ac:spMkLst>
            <pc:docMk/>
            <pc:sldMk cId="4050005186" sldId="286"/>
            <ac:spMk id="345" creationId="{86DF3A82-7AD7-6346-5FF3-A56A3B8F59C8}"/>
          </ac:spMkLst>
        </pc:spChg>
        <pc:spChg chg="mod">
          <ac:chgData name="Nicholas Fox" userId="c15c04019fc658d6" providerId="LiveId" clId="{22890EDA-8C02-4714-918F-9E214252E4F0}" dt="2025-02-20T22:23:40.702" v="2926" actId="20577"/>
          <ac:spMkLst>
            <pc:docMk/>
            <pc:sldMk cId="4050005186" sldId="286"/>
            <ac:spMk id="410" creationId="{2AD86F87-08DD-CF38-5A80-75947423BAC8}"/>
          </ac:spMkLst>
        </pc:spChg>
        <pc:spChg chg="mod">
          <ac:chgData name="Nicholas Fox" userId="c15c04019fc658d6" providerId="LiveId" clId="{22890EDA-8C02-4714-918F-9E214252E4F0}" dt="2025-02-20T22:23:03.795" v="2856" actId="1076"/>
          <ac:spMkLst>
            <pc:docMk/>
            <pc:sldMk cId="4050005186" sldId="286"/>
            <ac:spMk id="413" creationId="{D7A93F79-F2EE-5706-7347-6E942C79A58B}"/>
          </ac:spMkLst>
        </pc:spChg>
      </pc:sldChg>
      <pc:sldChg chg="addSp delSp modSp add mod">
        <pc:chgData name="Nicholas Fox" userId="c15c04019fc658d6" providerId="LiveId" clId="{22890EDA-8C02-4714-918F-9E214252E4F0}" dt="2025-02-20T22:39:48.370" v="4164" actId="1035"/>
        <pc:sldMkLst>
          <pc:docMk/>
          <pc:sldMk cId="3059714437" sldId="287"/>
        </pc:sldMkLst>
        <pc:spChg chg="mod">
          <ac:chgData name="Nicholas Fox" userId="c15c04019fc658d6" providerId="LiveId" clId="{22890EDA-8C02-4714-918F-9E214252E4F0}" dt="2025-02-20T22:39:48.370" v="4164" actId="1035"/>
          <ac:spMkLst>
            <pc:docMk/>
            <pc:sldMk cId="3059714437" sldId="287"/>
            <ac:spMk id="2" creationId="{44014792-9DF2-BA18-511B-96AE9863EBD6}"/>
          </ac:spMkLst>
        </pc:spChg>
        <pc:spChg chg="add mod">
          <ac:chgData name="Nicholas Fox" userId="c15c04019fc658d6" providerId="LiveId" clId="{22890EDA-8C02-4714-918F-9E214252E4F0}" dt="2025-02-20T22:27:36.223" v="3140" actId="20577"/>
          <ac:spMkLst>
            <pc:docMk/>
            <pc:sldMk cId="3059714437" sldId="287"/>
            <ac:spMk id="3" creationId="{8C0F614C-1475-D103-3E41-664F488615FC}"/>
          </ac:spMkLst>
        </pc:spChg>
        <pc:spChg chg="add mod">
          <ac:chgData name="Nicholas Fox" userId="c15c04019fc658d6" providerId="LiveId" clId="{22890EDA-8C02-4714-918F-9E214252E4F0}" dt="2025-02-20T22:27:47.638" v="3180" actId="1036"/>
          <ac:spMkLst>
            <pc:docMk/>
            <pc:sldMk cId="3059714437" sldId="287"/>
            <ac:spMk id="4" creationId="{726D78E2-C9EC-27E3-E68E-4BF4866F3769}"/>
          </ac:spMkLst>
        </pc:spChg>
        <pc:spChg chg="add mod">
          <ac:chgData name="Nicholas Fox" userId="c15c04019fc658d6" providerId="LiveId" clId="{22890EDA-8C02-4714-918F-9E214252E4F0}" dt="2025-02-20T22:27:47.638" v="3180" actId="1036"/>
          <ac:spMkLst>
            <pc:docMk/>
            <pc:sldMk cId="3059714437" sldId="287"/>
            <ac:spMk id="5" creationId="{9BCEDC43-E43D-9293-6FEC-727BF570E786}"/>
          </ac:spMkLst>
        </pc:spChg>
        <pc:spChg chg="del">
          <ac:chgData name="Nicholas Fox" userId="c15c04019fc658d6" providerId="LiveId" clId="{22890EDA-8C02-4714-918F-9E214252E4F0}" dt="2025-02-20T22:25:37.279" v="3000" actId="478"/>
          <ac:spMkLst>
            <pc:docMk/>
            <pc:sldMk cId="3059714437" sldId="287"/>
            <ac:spMk id="6" creationId="{DA749708-FDB5-4BF0-2AE0-12D8CB0B2015}"/>
          </ac:spMkLst>
        </pc:spChg>
        <pc:spChg chg="del">
          <ac:chgData name="Nicholas Fox" userId="c15c04019fc658d6" providerId="LiveId" clId="{22890EDA-8C02-4714-918F-9E214252E4F0}" dt="2025-02-20T22:25:35.824" v="2999" actId="478"/>
          <ac:spMkLst>
            <pc:docMk/>
            <pc:sldMk cId="3059714437" sldId="287"/>
            <ac:spMk id="7" creationId="{AC411A9C-ADB9-144F-8A20-AC00C5F85ED5}"/>
          </ac:spMkLst>
        </pc:spChg>
        <pc:spChg chg="add mod">
          <ac:chgData name="Nicholas Fox" userId="c15c04019fc658d6" providerId="LiveId" clId="{22890EDA-8C02-4714-918F-9E214252E4F0}" dt="2025-02-20T22:39:48.370" v="4164" actId="1035"/>
          <ac:spMkLst>
            <pc:docMk/>
            <pc:sldMk cId="3059714437" sldId="287"/>
            <ac:spMk id="8" creationId="{68098D18-80FE-2E79-AD75-D4A8DADE1091}"/>
          </ac:spMkLst>
        </pc:spChg>
        <pc:spChg chg="mod">
          <ac:chgData name="Nicholas Fox" userId="c15c04019fc658d6" providerId="LiveId" clId="{22890EDA-8C02-4714-918F-9E214252E4F0}" dt="2025-02-20T22:25:46.840" v="3010" actId="1035"/>
          <ac:spMkLst>
            <pc:docMk/>
            <pc:sldMk cId="3059714437" sldId="287"/>
            <ac:spMk id="9" creationId="{4AFB3969-D966-C729-9DB3-3DF3BC6CE78E}"/>
          </ac:spMkLst>
        </pc:spChg>
        <pc:spChg chg="mod">
          <ac:chgData name="Nicholas Fox" userId="c15c04019fc658d6" providerId="LiveId" clId="{22890EDA-8C02-4714-918F-9E214252E4F0}" dt="2025-02-20T22:27:05.128" v="3108" actId="20577"/>
          <ac:spMkLst>
            <pc:docMk/>
            <pc:sldMk cId="3059714437" sldId="287"/>
            <ac:spMk id="10" creationId="{7A78FC6C-62FA-F6CA-2650-975442328830}"/>
          </ac:spMkLst>
        </pc:spChg>
        <pc:spChg chg="mod">
          <ac:chgData name="Nicholas Fox" userId="c15c04019fc658d6" providerId="LiveId" clId="{22890EDA-8C02-4714-918F-9E214252E4F0}" dt="2025-02-20T22:27:25.896" v="3123" actId="6549"/>
          <ac:spMkLst>
            <pc:docMk/>
            <pc:sldMk cId="3059714437" sldId="287"/>
            <ac:spMk id="11" creationId="{82E594E7-717C-61EF-D287-C87E8D0929F0}"/>
          </ac:spMkLst>
        </pc:spChg>
        <pc:spChg chg="mod">
          <ac:chgData name="Nicholas Fox" userId="c15c04019fc658d6" providerId="LiveId" clId="{22890EDA-8C02-4714-918F-9E214252E4F0}" dt="2025-02-20T22:27:55.783" v="3181" actId="20577"/>
          <ac:spMkLst>
            <pc:docMk/>
            <pc:sldMk cId="3059714437" sldId="287"/>
            <ac:spMk id="12" creationId="{C9AB2A46-4C49-F78C-2D5B-50D10C3C81A4}"/>
          </ac:spMkLst>
        </pc:spChg>
        <pc:spChg chg="del mod">
          <ac:chgData name="Nicholas Fox" userId="c15c04019fc658d6" providerId="LiveId" clId="{22890EDA-8C02-4714-918F-9E214252E4F0}" dt="2025-02-20T22:27:42.343" v="3141" actId="478"/>
          <ac:spMkLst>
            <pc:docMk/>
            <pc:sldMk cId="3059714437" sldId="287"/>
            <ac:spMk id="13" creationId="{2B512FCD-6021-4A68-5ACC-09D882076308}"/>
          </ac:spMkLst>
        </pc:spChg>
        <pc:spChg chg="mod">
          <ac:chgData name="Nicholas Fox" userId="c15c04019fc658d6" providerId="LiveId" clId="{22890EDA-8C02-4714-918F-9E214252E4F0}" dt="2025-02-20T22:27:04.378" v="3107" actId="20577"/>
          <ac:spMkLst>
            <pc:docMk/>
            <pc:sldMk cId="3059714437" sldId="287"/>
            <ac:spMk id="15" creationId="{E4C77E41-3966-D4E3-CD42-DFAD032D4BC3}"/>
          </ac:spMkLst>
        </pc:spChg>
        <pc:spChg chg="mod">
          <ac:chgData name="Nicholas Fox" userId="c15c04019fc658d6" providerId="LiveId" clId="{22890EDA-8C02-4714-918F-9E214252E4F0}" dt="2025-02-20T22:25:50.600" v="3020" actId="1035"/>
          <ac:spMkLst>
            <pc:docMk/>
            <pc:sldMk cId="3059714437" sldId="287"/>
            <ac:spMk id="16" creationId="{AA33A487-4F01-4B85-75AE-D3C4486A0622}"/>
          </ac:spMkLst>
        </pc:spChg>
        <pc:spChg chg="mod">
          <ac:chgData name="Nicholas Fox" userId="c15c04019fc658d6" providerId="LiveId" clId="{22890EDA-8C02-4714-918F-9E214252E4F0}" dt="2025-02-20T22:25:32.449" v="2998" actId="20577"/>
          <ac:spMkLst>
            <pc:docMk/>
            <pc:sldMk cId="3059714437" sldId="287"/>
            <ac:spMk id="345" creationId="{E616BD5C-2412-1719-2EB7-35148E75E202}"/>
          </ac:spMkLst>
        </pc:spChg>
      </pc:sldChg>
      <pc:sldChg chg="add del">
        <pc:chgData name="Nicholas Fox" userId="c15c04019fc658d6" providerId="LiveId" clId="{22890EDA-8C02-4714-918F-9E214252E4F0}" dt="2025-02-20T22:17:15.857" v="2589" actId="47"/>
        <pc:sldMkLst>
          <pc:docMk/>
          <pc:sldMk cId="3256398986" sldId="287"/>
        </pc:sldMkLst>
      </pc:sldChg>
      <pc:sldChg chg="addSp delSp modSp add mod">
        <pc:chgData name="Nicholas Fox" userId="c15c04019fc658d6" providerId="LiveId" clId="{22890EDA-8C02-4714-918F-9E214252E4F0}" dt="2025-02-20T22:41:52.162" v="4293" actId="20577"/>
        <pc:sldMkLst>
          <pc:docMk/>
          <pc:sldMk cId="1439773984" sldId="288"/>
        </pc:sldMkLst>
        <pc:spChg chg="del">
          <ac:chgData name="Nicholas Fox" userId="c15c04019fc658d6" providerId="LiveId" clId="{22890EDA-8C02-4714-918F-9E214252E4F0}" dt="2025-02-20T22:39:57.983" v="4165" actId="478"/>
          <ac:spMkLst>
            <pc:docMk/>
            <pc:sldMk cId="1439773984" sldId="288"/>
            <ac:spMk id="2" creationId="{94DEEF48-BDBC-CEFF-FFAF-AA32D4D3F651}"/>
          </ac:spMkLst>
        </pc:spChg>
        <pc:spChg chg="del">
          <ac:chgData name="Nicholas Fox" userId="c15c04019fc658d6" providerId="LiveId" clId="{22890EDA-8C02-4714-918F-9E214252E4F0}" dt="2025-02-20T22:28:42.445" v="3217" actId="478"/>
          <ac:spMkLst>
            <pc:docMk/>
            <pc:sldMk cId="1439773984" sldId="288"/>
            <ac:spMk id="3" creationId="{B735A004-C49E-8A7A-A0AA-8BA097B63BE8}"/>
          </ac:spMkLst>
        </pc:spChg>
        <pc:spChg chg="del">
          <ac:chgData name="Nicholas Fox" userId="c15c04019fc658d6" providerId="LiveId" clId="{22890EDA-8C02-4714-918F-9E214252E4F0}" dt="2025-02-20T22:29:41.816" v="3256" actId="478"/>
          <ac:spMkLst>
            <pc:docMk/>
            <pc:sldMk cId="1439773984" sldId="288"/>
            <ac:spMk id="4" creationId="{88D230CB-7424-35A1-FCB3-CF4B92425201}"/>
          </ac:spMkLst>
        </pc:spChg>
        <pc:spChg chg="del">
          <ac:chgData name="Nicholas Fox" userId="c15c04019fc658d6" providerId="LiveId" clId="{22890EDA-8C02-4714-918F-9E214252E4F0}" dt="2025-02-20T22:29:41.816" v="3256" actId="478"/>
          <ac:spMkLst>
            <pc:docMk/>
            <pc:sldMk cId="1439773984" sldId="288"/>
            <ac:spMk id="5" creationId="{06FEFC62-2159-0E0E-F78E-6F2C787F6201}"/>
          </ac:spMkLst>
        </pc:spChg>
        <pc:spChg chg="add mod">
          <ac:chgData name="Nicholas Fox" userId="c15c04019fc658d6" providerId="LiveId" clId="{22890EDA-8C02-4714-918F-9E214252E4F0}" dt="2025-02-20T22:41:48.257" v="4291" actId="20577"/>
          <ac:spMkLst>
            <pc:docMk/>
            <pc:sldMk cId="1439773984" sldId="288"/>
            <ac:spMk id="6" creationId="{10BFD67B-4048-FAFF-528C-A5E1CBFF926A}"/>
          </ac:spMkLst>
        </pc:spChg>
        <pc:spChg chg="add mod">
          <ac:chgData name="Nicholas Fox" userId="c15c04019fc658d6" providerId="LiveId" clId="{22890EDA-8C02-4714-918F-9E214252E4F0}" dt="2025-02-20T22:41:51.552" v="4292" actId="20577"/>
          <ac:spMkLst>
            <pc:docMk/>
            <pc:sldMk cId="1439773984" sldId="288"/>
            <ac:spMk id="7" creationId="{3B17FE0B-F0D2-42C3-7A54-B13232DBDAEB}"/>
          </ac:spMkLst>
        </pc:spChg>
        <pc:spChg chg="add mod">
          <ac:chgData name="Nicholas Fox" userId="c15c04019fc658d6" providerId="LiveId" clId="{22890EDA-8C02-4714-918F-9E214252E4F0}" dt="2025-02-20T22:41:52.162" v="4293" actId="20577"/>
          <ac:spMkLst>
            <pc:docMk/>
            <pc:sldMk cId="1439773984" sldId="288"/>
            <ac:spMk id="8" creationId="{5D538CD7-14DA-9B8F-CE74-B66B86526C7B}"/>
          </ac:spMkLst>
        </pc:spChg>
        <pc:spChg chg="mod">
          <ac:chgData name="Nicholas Fox" userId="c15c04019fc658d6" providerId="LiveId" clId="{22890EDA-8C02-4714-918F-9E214252E4F0}" dt="2025-02-20T22:41:46.725" v="4290" actId="20577"/>
          <ac:spMkLst>
            <pc:docMk/>
            <pc:sldMk cId="1439773984" sldId="288"/>
            <ac:spMk id="11" creationId="{D548E656-939D-4E0A-BDDE-705E44D1C87F}"/>
          </ac:spMkLst>
        </pc:spChg>
        <pc:spChg chg="add mod">
          <ac:chgData name="Nicholas Fox" userId="c15c04019fc658d6" providerId="LiveId" clId="{22890EDA-8C02-4714-918F-9E214252E4F0}" dt="2025-02-20T22:39:58.297" v="4166"/>
          <ac:spMkLst>
            <pc:docMk/>
            <pc:sldMk cId="1439773984" sldId="288"/>
            <ac:spMk id="13" creationId="{C18BFABA-C5A0-94B7-361E-CD4FA6EB6474}"/>
          </ac:spMkLst>
        </pc:spChg>
        <pc:spChg chg="add mod">
          <ac:chgData name="Nicholas Fox" userId="c15c04019fc658d6" providerId="LiveId" clId="{22890EDA-8C02-4714-918F-9E214252E4F0}" dt="2025-02-20T22:39:58.297" v="4166"/>
          <ac:spMkLst>
            <pc:docMk/>
            <pc:sldMk cId="1439773984" sldId="288"/>
            <ac:spMk id="17" creationId="{A64A1963-01C8-9159-5E02-8799A5D24C45}"/>
          </ac:spMkLst>
        </pc:spChg>
        <pc:spChg chg="mod">
          <ac:chgData name="Nicholas Fox" userId="c15c04019fc658d6" providerId="LiveId" clId="{22890EDA-8C02-4714-918F-9E214252E4F0}" dt="2025-02-20T22:28:27.807" v="3209" actId="20577"/>
          <ac:spMkLst>
            <pc:docMk/>
            <pc:sldMk cId="1439773984" sldId="288"/>
            <ac:spMk id="345" creationId="{368908EF-F825-1149-2E08-F1A89C280E52}"/>
          </ac:spMkLst>
        </pc:spChg>
      </pc:sldChg>
      <pc:sldChg chg="addSp delSp modSp add mod">
        <pc:chgData name="Nicholas Fox" userId="c15c04019fc658d6" providerId="LiveId" clId="{22890EDA-8C02-4714-918F-9E214252E4F0}" dt="2025-02-20T22:41:27.254" v="4289" actId="20577"/>
        <pc:sldMkLst>
          <pc:docMk/>
          <pc:sldMk cId="371948029" sldId="289"/>
        </pc:sldMkLst>
        <pc:spChg chg="mod">
          <ac:chgData name="Nicholas Fox" userId="c15c04019fc658d6" providerId="LiveId" clId="{22890EDA-8C02-4714-918F-9E214252E4F0}" dt="2025-02-20T22:33:50.117" v="3573" actId="20577"/>
          <ac:spMkLst>
            <pc:docMk/>
            <pc:sldMk cId="371948029" sldId="289"/>
            <ac:spMk id="2" creationId="{0335DDD2-C6F2-48A9-73C0-F1CAFF9F1B90}"/>
          </ac:spMkLst>
        </pc:spChg>
        <pc:spChg chg="mod">
          <ac:chgData name="Nicholas Fox" userId="c15c04019fc658d6" providerId="LiveId" clId="{22890EDA-8C02-4714-918F-9E214252E4F0}" dt="2025-02-20T22:33:54.911" v="3578" actId="20577"/>
          <ac:spMkLst>
            <pc:docMk/>
            <pc:sldMk cId="371948029" sldId="289"/>
            <ac:spMk id="3" creationId="{17E7D793-FE61-77DE-67E1-0A2349436A22}"/>
          </ac:spMkLst>
        </pc:spChg>
        <pc:spChg chg="add mod">
          <ac:chgData name="Nicholas Fox" userId="c15c04019fc658d6" providerId="LiveId" clId="{22890EDA-8C02-4714-918F-9E214252E4F0}" dt="2025-02-20T22:41:27.254" v="4289" actId="20577"/>
          <ac:spMkLst>
            <pc:docMk/>
            <pc:sldMk cId="371948029" sldId="289"/>
            <ac:spMk id="4" creationId="{03BA8A0A-3ADC-65D4-3EAD-62F6E808AD18}"/>
          </ac:spMkLst>
        </pc:spChg>
        <pc:spChg chg="add mod">
          <ac:chgData name="Nicholas Fox" userId="c15c04019fc658d6" providerId="LiveId" clId="{22890EDA-8C02-4714-918F-9E214252E4F0}" dt="2025-02-20T22:41:23.793" v="4284" actId="6549"/>
          <ac:spMkLst>
            <pc:docMk/>
            <pc:sldMk cId="371948029" sldId="289"/>
            <ac:spMk id="5" creationId="{D66C3A18-E256-9739-3E1C-34964956F728}"/>
          </ac:spMkLst>
        </pc:spChg>
        <pc:spChg chg="mod">
          <ac:chgData name="Nicholas Fox" userId="c15c04019fc658d6" providerId="LiveId" clId="{22890EDA-8C02-4714-918F-9E214252E4F0}" dt="2025-02-20T22:34:00.151" v="3579" actId="20577"/>
          <ac:spMkLst>
            <pc:docMk/>
            <pc:sldMk cId="371948029" sldId="289"/>
            <ac:spMk id="17" creationId="{12F70FA4-B363-03F0-757F-B5D197088785}"/>
          </ac:spMkLst>
        </pc:spChg>
        <pc:spChg chg="mod">
          <ac:chgData name="Nicholas Fox" userId="c15c04019fc658d6" providerId="LiveId" clId="{22890EDA-8C02-4714-918F-9E214252E4F0}" dt="2025-02-20T22:32:49.023" v="3541" actId="20577"/>
          <ac:spMkLst>
            <pc:docMk/>
            <pc:sldMk cId="371948029" sldId="289"/>
            <ac:spMk id="22" creationId="{348A4187-25E9-6314-D499-9210D4082434}"/>
          </ac:spMkLst>
        </pc:spChg>
        <pc:spChg chg="del">
          <ac:chgData name="Nicholas Fox" userId="c15c04019fc658d6" providerId="LiveId" clId="{22890EDA-8C02-4714-918F-9E214252E4F0}" dt="2025-02-20T22:32:51.661" v="3542" actId="478"/>
          <ac:spMkLst>
            <pc:docMk/>
            <pc:sldMk cId="371948029" sldId="289"/>
            <ac:spMk id="23" creationId="{9F1096AF-A756-E4F3-65E5-FFE78C589F7D}"/>
          </ac:spMkLst>
        </pc:spChg>
        <pc:spChg chg="mod">
          <ac:chgData name="Nicholas Fox" userId="c15c04019fc658d6" providerId="LiveId" clId="{22890EDA-8C02-4714-918F-9E214252E4F0}" dt="2025-02-20T22:32:39.430" v="3518" actId="20577"/>
          <ac:spMkLst>
            <pc:docMk/>
            <pc:sldMk cId="371948029" sldId="289"/>
            <ac:spMk id="409" creationId="{F3BFB974-6036-5D8F-5C63-9FE54E696903}"/>
          </ac:spMkLst>
        </pc:spChg>
      </pc:sldChg>
      <pc:sldChg chg="addSp delSp modSp add mod">
        <pc:chgData name="Nicholas Fox" userId="c15c04019fc658d6" providerId="LiveId" clId="{22890EDA-8C02-4714-918F-9E214252E4F0}" dt="2025-02-20T22:40:56.262" v="4268" actId="478"/>
        <pc:sldMkLst>
          <pc:docMk/>
          <pc:sldMk cId="2086558731" sldId="290"/>
        </pc:sldMkLst>
        <pc:spChg chg="add del">
          <ac:chgData name="Nicholas Fox" userId="c15c04019fc658d6" providerId="LiveId" clId="{22890EDA-8C02-4714-918F-9E214252E4F0}" dt="2025-02-20T22:40:56.262" v="4268" actId="478"/>
          <ac:spMkLst>
            <pc:docMk/>
            <pc:sldMk cId="2086558731" sldId="290"/>
            <ac:spMk id="2" creationId="{A6E4EFE3-12BA-72E8-71AA-BFD4D35C61CD}"/>
          </ac:spMkLst>
        </pc:spChg>
        <pc:spChg chg="add del">
          <ac:chgData name="Nicholas Fox" userId="c15c04019fc658d6" providerId="LiveId" clId="{22890EDA-8C02-4714-918F-9E214252E4F0}" dt="2025-02-20T22:40:56.262" v="4268" actId="478"/>
          <ac:spMkLst>
            <pc:docMk/>
            <pc:sldMk cId="2086558731" sldId="290"/>
            <ac:spMk id="3" creationId="{607F392F-323B-D031-1F04-FDFD9EFEBB78}"/>
          </ac:spMkLst>
        </pc:spChg>
        <pc:spChg chg="add mod">
          <ac:chgData name="Nicholas Fox" userId="c15c04019fc658d6" providerId="LiveId" clId="{22890EDA-8C02-4714-918F-9E214252E4F0}" dt="2025-02-20T22:40:54.176" v="4267" actId="20577"/>
          <ac:spMkLst>
            <pc:docMk/>
            <pc:sldMk cId="2086558731" sldId="290"/>
            <ac:spMk id="4" creationId="{3017DC92-B7D7-B01B-450B-FCD1F379AF1B}"/>
          </ac:spMkLst>
        </pc:spChg>
        <pc:spChg chg="add mod">
          <ac:chgData name="Nicholas Fox" userId="c15c04019fc658d6" providerId="LiveId" clId="{22890EDA-8C02-4714-918F-9E214252E4F0}" dt="2025-02-20T22:40:48.069" v="4245" actId="20577"/>
          <ac:spMkLst>
            <pc:docMk/>
            <pc:sldMk cId="2086558731" sldId="290"/>
            <ac:spMk id="5" creationId="{0E4635D4-97BB-260B-C901-5ECF956B2C6E}"/>
          </ac:spMkLst>
        </pc:spChg>
        <pc:spChg chg="mod topLvl">
          <ac:chgData name="Nicholas Fox" userId="c15c04019fc658d6" providerId="LiveId" clId="{22890EDA-8C02-4714-918F-9E214252E4F0}" dt="2025-02-20T22:36:11.831" v="3648" actId="165"/>
          <ac:spMkLst>
            <pc:docMk/>
            <pc:sldMk cId="2086558731" sldId="290"/>
            <ac:spMk id="8" creationId="{8A3B7126-1589-48F8-DD2D-FDDF130A8438}"/>
          </ac:spMkLst>
        </pc:spChg>
        <pc:spChg chg="mod topLvl">
          <ac:chgData name="Nicholas Fox" userId="c15c04019fc658d6" providerId="LiveId" clId="{22890EDA-8C02-4714-918F-9E214252E4F0}" dt="2025-02-20T22:36:11.831" v="3648" actId="165"/>
          <ac:spMkLst>
            <pc:docMk/>
            <pc:sldMk cId="2086558731" sldId="290"/>
            <ac:spMk id="9" creationId="{BF7946C7-370C-5440-C051-081683B288CD}"/>
          </ac:spMkLst>
        </pc:spChg>
        <pc:spChg chg="mod topLvl">
          <ac:chgData name="Nicholas Fox" userId="c15c04019fc658d6" providerId="LiveId" clId="{22890EDA-8C02-4714-918F-9E214252E4F0}" dt="2025-02-20T22:36:56.203" v="3839" actId="1037"/>
          <ac:spMkLst>
            <pc:docMk/>
            <pc:sldMk cId="2086558731" sldId="290"/>
            <ac:spMk id="10" creationId="{B74334BD-7EB1-B1A9-58CD-FC14DB01E0CB}"/>
          </ac:spMkLst>
        </pc:spChg>
        <pc:spChg chg="mod topLvl">
          <ac:chgData name="Nicholas Fox" userId="c15c04019fc658d6" providerId="LiveId" clId="{22890EDA-8C02-4714-918F-9E214252E4F0}" dt="2025-02-20T22:36:56.203" v="3839" actId="1037"/>
          <ac:spMkLst>
            <pc:docMk/>
            <pc:sldMk cId="2086558731" sldId="290"/>
            <ac:spMk id="11" creationId="{DC595668-F4E6-958B-2B49-E31A97DC85B2}"/>
          </ac:spMkLst>
        </pc:spChg>
        <pc:spChg chg="mod topLvl">
          <ac:chgData name="Nicholas Fox" userId="c15c04019fc658d6" providerId="LiveId" clId="{22890EDA-8C02-4714-918F-9E214252E4F0}" dt="2025-02-20T22:36:56.203" v="3839" actId="1037"/>
          <ac:spMkLst>
            <pc:docMk/>
            <pc:sldMk cId="2086558731" sldId="290"/>
            <ac:spMk id="12" creationId="{D11CF2D2-EB5D-A6DB-4FBB-C2795F0A22DC}"/>
          </ac:spMkLst>
        </pc:spChg>
        <pc:spChg chg="mod topLvl">
          <ac:chgData name="Nicholas Fox" userId="c15c04019fc658d6" providerId="LiveId" clId="{22890EDA-8C02-4714-918F-9E214252E4F0}" dt="2025-02-20T22:37:11.742" v="3908" actId="1038"/>
          <ac:spMkLst>
            <pc:docMk/>
            <pc:sldMk cId="2086558731" sldId="290"/>
            <ac:spMk id="13" creationId="{057D0F3A-2AA1-A26E-B32E-08E78D28BA0E}"/>
          </ac:spMkLst>
        </pc:spChg>
        <pc:spChg chg="mod topLvl">
          <ac:chgData name="Nicholas Fox" userId="c15c04019fc658d6" providerId="LiveId" clId="{22890EDA-8C02-4714-918F-9E214252E4F0}" dt="2025-02-20T22:37:15.532" v="3918" actId="1038"/>
          <ac:spMkLst>
            <pc:docMk/>
            <pc:sldMk cId="2086558731" sldId="290"/>
            <ac:spMk id="14" creationId="{CD60AD6D-09F2-F5C1-B0C8-63C987086C94}"/>
          </ac:spMkLst>
        </pc:spChg>
        <pc:spChg chg="mod topLvl">
          <ac:chgData name="Nicholas Fox" userId="c15c04019fc658d6" providerId="LiveId" clId="{22890EDA-8C02-4714-918F-9E214252E4F0}" dt="2025-02-20T22:37:15.532" v="3918" actId="1038"/>
          <ac:spMkLst>
            <pc:docMk/>
            <pc:sldMk cId="2086558731" sldId="290"/>
            <ac:spMk id="15" creationId="{A5ABD31A-B7E4-36AE-6F64-0BE443729F44}"/>
          </ac:spMkLst>
        </pc:spChg>
        <pc:spChg chg="mod topLvl">
          <ac:chgData name="Nicholas Fox" userId="c15c04019fc658d6" providerId="LiveId" clId="{22890EDA-8C02-4714-918F-9E214252E4F0}" dt="2025-02-20T22:36:11.831" v="3648" actId="165"/>
          <ac:spMkLst>
            <pc:docMk/>
            <pc:sldMk cId="2086558731" sldId="290"/>
            <ac:spMk id="16" creationId="{AB5D9D03-C1D7-4840-111B-E88D775EC394}"/>
          </ac:spMkLst>
        </pc:spChg>
        <pc:spChg chg="mod">
          <ac:chgData name="Nicholas Fox" userId="c15c04019fc658d6" providerId="LiveId" clId="{22890EDA-8C02-4714-918F-9E214252E4F0}" dt="2025-02-20T22:36:06.453" v="3647" actId="20577"/>
          <ac:spMkLst>
            <pc:docMk/>
            <pc:sldMk cId="2086558731" sldId="290"/>
            <ac:spMk id="17" creationId="{4C2E6D99-932F-8ACF-8D88-A7141F2B0996}"/>
          </ac:spMkLst>
        </pc:spChg>
        <pc:spChg chg="del">
          <ac:chgData name="Nicholas Fox" userId="c15c04019fc658d6" providerId="LiveId" clId="{22890EDA-8C02-4714-918F-9E214252E4F0}" dt="2025-02-20T22:32:59.864" v="3544" actId="478"/>
          <ac:spMkLst>
            <pc:docMk/>
            <pc:sldMk cId="2086558731" sldId="290"/>
            <ac:spMk id="22" creationId="{8BD6C810-FE9F-F37A-11E8-F1D1A45D499B}"/>
          </ac:spMkLst>
        </pc:spChg>
        <pc:spChg chg="del">
          <ac:chgData name="Nicholas Fox" userId="c15c04019fc658d6" providerId="LiveId" clId="{22890EDA-8C02-4714-918F-9E214252E4F0}" dt="2025-02-20T22:32:59.864" v="3544" actId="478"/>
          <ac:spMkLst>
            <pc:docMk/>
            <pc:sldMk cId="2086558731" sldId="290"/>
            <ac:spMk id="23" creationId="{C96D0BFA-2A69-69CB-8986-A8D46B87CAE1}"/>
          </ac:spMkLst>
        </pc:spChg>
        <pc:spChg chg="mod">
          <ac:chgData name="Nicholas Fox" userId="c15c04019fc658d6" providerId="LiveId" clId="{22890EDA-8C02-4714-918F-9E214252E4F0}" dt="2025-02-20T22:33:03.737" v="3553" actId="20577"/>
          <ac:spMkLst>
            <pc:docMk/>
            <pc:sldMk cId="2086558731" sldId="290"/>
            <ac:spMk id="409" creationId="{972F4EB8-58C4-3404-1ECC-63A798A46886}"/>
          </ac:spMkLst>
        </pc:spChg>
        <pc:spChg chg="mod">
          <ac:chgData name="Nicholas Fox" userId="c15c04019fc658d6" providerId="LiveId" clId="{22890EDA-8C02-4714-918F-9E214252E4F0}" dt="2025-02-20T22:33:11.559" v="3566" actId="20577"/>
          <ac:spMkLst>
            <pc:docMk/>
            <pc:sldMk cId="2086558731" sldId="290"/>
            <ac:spMk id="410" creationId="{1F791B48-CC41-21D6-B9EC-6BBD07E61CD1}"/>
          </ac:spMkLst>
        </pc:spChg>
        <pc:grpChg chg="del">
          <ac:chgData name="Nicholas Fox" userId="c15c04019fc658d6" providerId="LiveId" clId="{22890EDA-8C02-4714-918F-9E214252E4F0}" dt="2025-02-20T22:36:11.831" v="3648" actId="165"/>
          <ac:grpSpMkLst>
            <pc:docMk/>
            <pc:sldMk cId="2086558731" sldId="290"/>
            <ac:grpSpMk id="18" creationId="{289942B3-CE25-8F29-845F-C38204FAE07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52A0C53-7AC0-5716-32C6-7039FD9DA642}"/>
              </a:ext>
            </a:extLst>
          </p:cNvPr>
          <p:cNvGrpSpPr/>
          <p:nvPr userDrawn="1"/>
        </p:nvGrpSpPr>
        <p:grpSpPr>
          <a:xfrm>
            <a:off x="571500" y="0"/>
            <a:ext cx="13716000" cy="14630400"/>
            <a:chOff x="571500" y="0"/>
            <a:chExt cx="13716000" cy="146304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7C0D64-759D-BD0F-AF27-D3F8AA8856B3}"/>
                </a:ext>
              </a:extLst>
            </p:cNvPr>
            <p:cNvCxnSpPr/>
            <p:nvPr userDrawn="1"/>
          </p:nvCxnSpPr>
          <p:spPr>
            <a:xfrm flipV="1">
              <a:off x="5715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26ABC2-A2F8-4BF0-7BCB-378DE17AE9CD}"/>
                </a:ext>
              </a:extLst>
            </p:cNvPr>
            <p:cNvCxnSpPr/>
            <p:nvPr userDrawn="1"/>
          </p:nvCxnSpPr>
          <p:spPr>
            <a:xfrm flipV="1">
              <a:off x="12573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2E758DC-FBAE-E151-F1EE-B9BBD7B4E7EA}"/>
                </a:ext>
              </a:extLst>
            </p:cNvPr>
            <p:cNvCxnSpPr/>
            <p:nvPr userDrawn="1"/>
          </p:nvCxnSpPr>
          <p:spPr>
            <a:xfrm flipV="1">
              <a:off x="19431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24716E-64D9-1955-AE94-70C8501EFF62}"/>
                </a:ext>
              </a:extLst>
            </p:cNvPr>
            <p:cNvCxnSpPr/>
            <p:nvPr userDrawn="1"/>
          </p:nvCxnSpPr>
          <p:spPr>
            <a:xfrm flipV="1">
              <a:off x="26289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7DBA73-D112-8EE4-977B-539B50BBB738}"/>
                </a:ext>
              </a:extLst>
            </p:cNvPr>
            <p:cNvCxnSpPr/>
            <p:nvPr userDrawn="1"/>
          </p:nvCxnSpPr>
          <p:spPr>
            <a:xfrm flipV="1">
              <a:off x="33147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110843-494F-BD15-81C6-1E8608BB00DB}"/>
                </a:ext>
              </a:extLst>
            </p:cNvPr>
            <p:cNvCxnSpPr/>
            <p:nvPr userDrawn="1"/>
          </p:nvCxnSpPr>
          <p:spPr>
            <a:xfrm flipV="1">
              <a:off x="40005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08ACF48-CBBA-8F04-CDBC-CDEA2930A76F}"/>
                </a:ext>
              </a:extLst>
            </p:cNvPr>
            <p:cNvCxnSpPr/>
            <p:nvPr userDrawn="1"/>
          </p:nvCxnSpPr>
          <p:spPr>
            <a:xfrm flipV="1">
              <a:off x="46863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E0061F-F51D-0B7F-ACE1-1D825531CA83}"/>
                </a:ext>
              </a:extLst>
            </p:cNvPr>
            <p:cNvCxnSpPr/>
            <p:nvPr userDrawn="1"/>
          </p:nvCxnSpPr>
          <p:spPr>
            <a:xfrm flipV="1">
              <a:off x="53721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8B4B6-DE48-EE24-17A6-B36BD1C946F8}"/>
                </a:ext>
              </a:extLst>
            </p:cNvPr>
            <p:cNvCxnSpPr/>
            <p:nvPr userDrawn="1"/>
          </p:nvCxnSpPr>
          <p:spPr>
            <a:xfrm flipV="1">
              <a:off x="60579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316AD19-3B55-46DA-0639-38CCDF08CCC3}"/>
                </a:ext>
              </a:extLst>
            </p:cNvPr>
            <p:cNvCxnSpPr/>
            <p:nvPr userDrawn="1"/>
          </p:nvCxnSpPr>
          <p:spPr>
            <a:xfrm flipV="1">
              <a:off x="67437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A1DF60-D280-6816-40BE-0B6267A3E556}"/>
                </a:ext>
              </a:extLst>
            </p:cNvPr>
            <p:cNvCxnSpPr/>
            <p:nvPr userDrawn="1"/>
          </p:nvCxnSpPr>
          <p:spPr>
            <a:xfrm flipV="1">
              <a:off x="74295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49D6AE-B41E-46B1-DF46-76A08F0625D9}"/>
                </a:ext>
              </a:extLst>
            </p:cNvPr>
            <p:cNvCxnSpPr/>
            <p:nvPr userDrawn="1"/>
          </p:nvCxnSpPr>
          <p:spPr>
            <a:xfrm flipV="1">
              <a:off x="81153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BC17DF-469F-F3DE-D84E-B4A81972D62C}"/>
                </a:ext>
              </a:extLst>
            </p:cNvPr>
            <p:cNvCxnSpPr/>
            <p:nvPr userDrawn="1"/>
          </p:nvCxnSpPr>
          <p:spPr>
            <a:xfrm flipV="1">
              <a:off x="88011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AE27EF-79A8-DB3F-F9C6-79A93B7E5AA6}"/>
                </a:ext>
              </a:extLst>
            </p:cNvPr>
            <p:cNvCxnSpPr/>
            <p:nvPr userDrawn="1"/>
          </p:nvCxnSpPr>
          <p:spPr>
            <a:xfrm flipV="1">
              <a:off x="94869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2BC5CC8-45E1-8749-4C59-9D9D402A98C0}"/>
                </a:ext>
              </a:extLst>
            </p:cNvPr>
            <p:cNvCxnSpPr/>
            <p:nvPr userDrawn="1"/>
          </p:nvCxnSpPr>
          <p:spPr>
            <a:xfrm flipV="1">
              <a:off x="101727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B007F2-496B-1CAD-C76C-B7250208BAAF}"/>
                </a:ext>
              </a:extLst>
            </p:cNvPr>
            <p:cNvCxnSpPr/>
            <p:nvPr userDrawn="1"/>
          </p:nvCxnSpPr>
          <p:spPr>
            <a:xfrm flipV="1">
              <a:off x="108585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AB18E2-C020-E148-A924-6FB77B87B91C}"/>
                </a:ext>
              </a:extLst>
            </p:cNvPr>
            <p:cNvCxnSpPr/>
            <p:nvPr userDrawn="1"/>
          </p:nvCxnSpPr>
          <p:spPr>
            <a:xfrm flipV="1">
              <a:off x="108585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39D0045-2263-B46F-16E3-6478DC324C07}"/>
                </a:ext>
              </a:extLst>
            </p:cNvPr>
            <p:cNvCxnSpPr/>
            <p:nvPr userDrawn="1"/>
          </p:nvCxnSpPr>
          <p:spPr>
            <a:xfrm flipV="1">
              <a:off x="115443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957493F-1992-6746-E242-C6543FA5D602}"/>
                </a:ext>
              </a:extLst>
            </p:cNvPr>
            <p:cNvCxnSpPr/>
            <p:nvPr userDrawn="1"/>
          </p:nvCxnSpPr>
          <p:spPr>
            <a:xfrm flipV="1">
              <a:off x="122301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C9657B-7E43-39E4-8E8C-7B40B51EDF0C}"/>
                </a:ext>
              </a:extLst>
            </p:cNvPr>
            <p:cNvCxnSpPr/>
            <p:nvPr userDrawn="1"/>
          </p:nvCxnSpPr>
          <p:spPr>
            <a:xfrm flipV="1">
              <a:off x="129159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872573E-2623-7046-9E2E-22F971A4896F}"/>
                </a:ext>
              </a:extLst>
            </p:cNvPr>
            <p:cNvCxnSpPr/>
            <p:nvPr userDrawn="1"/>
          </p:nvCxnSpPr>
          <p:spPr>
            <a:xfrm flipV="1">
              <a:off x="136017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87BD5D-B43E-8002-F290-1D94E2F3B706}"/>
                </a:ext>
              </a:extLst>
            </p:cNvPr>
            <p:cNvCxnSpPr/>
            <p:nvPr userDrawn="1"/>
          </p:nvCxnSpPr>
          <p:spPr>
            <a:xfrm flipV="1">
              <a:off x="142875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276D4D7-7567-4CD6-E9E2-01673F536D2C}"/>
              </a:ext>
            </a:extLst>
          </p:cNvPr>
          <p:cNvGrpSpPr/>
          <p:nvPr userDrawn="1"/>
        </p:nvGrpSpPr>
        <p:grpSpPr>
          <a:xfrm>
            <a:off x="0" y="800099"/>
            <a:ext cx="14630400" cy="13716001"/>
            <a:chOff x="0" y="800099"/>
            <a:chExt cx="14630400" cy="1371600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8F46E-60A9-D7DD-6DA6-670959D4B55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-6515101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83A1AD-C5A2-0EDF-F66A-848D69032B8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-5372101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78D2380-104A-9AE6-4290-382000970EE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-4229101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205B344-83F6-F6AD-3EFD-9659B37A37F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-3086101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6873870-6B2A-D080-BBD1-930822CEFE30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-19431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4760E26-601C-C7AE-6ADC-79AEF50D58F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-8001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E74B16-F18C-6E8E-19B6-2F787459734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3429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3147876-44A9-FC7A-61C5-8E419AD41017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14859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E4F3FF1-9065-95AD-CC78-CD9009F9C948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26289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DC7F320-6CAB-3644-5596-801638AFB900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37719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C0ADF6-7D3D-6666-E673-774461262DB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49149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F66436-D74D-93EB-A850-0A7F09671CB5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60579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097442-F95B-F8E9-FC12-9329ABB1938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72009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399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697961-81E8-98B9-3945-5D3C19BEBD41}"/>
              </a:ext>
            </a:extLst>
          </p:cNvPr>
          <p:cNvGrpSpPr/>
          <p:nvPr userDrawn="1"/>
        </p:nvGrpSpPr>
        <p:grpSpPr>
          <a:xfrm>
            <a:off x="571500" y="800099"/>
            <a:ext cx="13030200" cy="13716002"/>
            <a:chOff x="571500" y="800099"/>
            <a:chExt cx="13030200" cy="137160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7C0D64-759D-BD0F-AF27-D3F8AA8856B3}"/>
                </a:ext>
              </a:extLst>
            </p:cNvPr>
            <p:cNvCxnSpPr/>
            <p:nvPr userDrawn="1"/>
          </p:nvCxnSpPr>
          <p:spPr>
            <a:xfrm flipV="1">
              <a:off x="5715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26ABC2-A2F8-4BF0-7BCB-378DE17AE9CD}"/>
                </a:ext>
              </a:extLst>
            </p:cNvPr>
            <p:cNvCxnSpPr/>
            <p:nvPr userDrawn="1"/>
          </p:nvCxnSpPr>
          <p:spPr>
            <a:xfrm flipV="1">
              <a:off x="12573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2E758DC-FBAE-E151-F1EE-B9BBD7B4E7EA}"/>
                </a:ext>
              </a:extLst>
            </p:cNvPr>
            <p:cNvCxnSpPr/>
            <p:nvPr userDrawn="1"/>
          </p:nvCxnSpPr>
          <p:spPr>
            <a:xfrm flipV="1">
              <a:off x="19431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24716E-64D9-1955-AE94-70C8501EFF62}"/>
                </a:ext>
              </a:extLst>
            </p:cNvPr>
            <p:cNvCxnSpPr/>
            <p:nvPr userDrawn="1"/>
          </p:nvCxnSpPr>
          <p:spPr>
            <a:xfrm flipV="1">
              <a:off x="26289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7DBA73-D112-8EE4-977B-539B50BBB738}"/>
                </a:ext>
              </a:extLst>
            </p:cNvPr>
            <p:cNvCxnSpPr/>
            <p:nvPr userDrawn="1"/>
          </p:nvCxnSpPr>
          <p:spPr>
            <a:xfrm flipV="1">
              <a:off x="33147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110843-494F-BD15-81C6-1E8608BB00DB}"/>
                </a:ext>
              </a:extLst>
            </p:cNvPr>
            <p:cNvCxnSpPr/>
            <p:nvPr userDrawn="1"/>
          </p:nvCxnSpPr>
          <p:spPr>
            <a:xfrm flipV="1">
              <a:off x="40005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08ACF48-CBBA-8F04-CDBC-CDEA2930A76F}"/>
                </a:ext>
              </a:extLst>
            </p:cNvPr>
            <p:cNvCxnSpPr/>
            <p:nvPr userDrawn="1"/>
          </p:nvCxnSpPr>
          <p:spPr>
            <a:xfrm flipV="1">
              <a:off x="46863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E0061F-F51D-0B7F-ACE1-1D825531CA83}"/>
                </a:ext>
              </a:extLst>
            </p:cNvPr>
            <p:cNvCxnSpPr/>
            <p:nvPr userDrawn="1"/>
          </p:nvCxnSpPr>
          <p:spPr>
            <a:xfrm flipV="1">
              <a:off x="53721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8B4B6-DE48-EE24-17A6-B36BD1C946F8}"/>
                </a:ext>
              </a:extLst>
            </p:cNvPr>
            <p:cNvCxnSpPr/>
            <p:nvPr userDrawn="1"/>
          </p:nvCxnSpPr>
          <p:spPr>
            <a:xfrm flipV="1">
              <a:off x="60579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316AD19-3B55-46DA-0639-38CCDF08CCC3}"/>
                </a:ext>
              </a:extLst>
            </p:cNvPr>
            <p:cNvCxnSpPr/>
            <p:nvPr userDrawn="1"/>
          </p:nvCxnSpPr>
          <p:spPr>
            <a:xfrm flipV="1">
              <a:off x="67437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A1DF60-D280-6816-40BE-0B6267A3E556}"/>
                </a:ext>
              </a:extLst>
            </p:cNvPr>
            <p:cNvCxnSpPr/>
            <p:nvPr userDrawn="1"/>
          </p:nvCxnSpPr>
          <p:spPr>
            <a:xfrm flipV="1">
              <a:off x="74295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49D6AE-B41E-46B1-DF46-76A08F0625D9}"/>
                </a:ext>
              </a:extLst>
            </p:cNvPr>
            <p:cNvCxnSpPr/>
            <p:nvPr userDrawn="1"/>
          </p:nvCxnSpPr>
          <p:spPr>
            <a:xfrm flipV="1">
              <a:off x="81153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BC17DF-469F-F3DE-D84E-B4A81972D62C}"/>
                </a:ext>
              </a:extLst>
            </p:cNvPr>
            <p:cNvCxnSpPr/>
            <p:nvPr userDrawn="1"/>
          </p:nvCxnSpPr>
          <p:spPr>
            <a:xfrm flipV="1">
              <a:off x="88011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AE27EF-79A8-DB3F-F9C6-79A93B7E5AA6}"/>
                </a:ext>
              </a:extLst>
            </p:cNvPr>
            <p:cNvCxnSpPr/>
            <p:nvPr userDrawn="1"/>
          </p:nvCxnSpPr>
          <p:spPr>
            <a:xfrm flipV="1">
              <a:off x="94869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2BC5CC8-45E1-8749-4C59-9D9D402A98C0}"/>
                </a:ext>
              </a:extLst>
            </p:cNvPr>
            <p:cNvCxnSpPr/>
            <p:nvPr userDrawn="1"/>
          </p:nvCxnSpPr>
          <p:spPr>
            <a:xfrm flipV="1">
              <a:off x="101727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B007F2-496B-1CAD-C76C-B7250208BAAF}"/>
                </a:ext>
              </a:extLst>
            </p:cNvPr>
            <p:cNvCxnSpPr/>
            <p:nvPr userDrawn="1"/>
          </p:nvCxnSpPr>
          <p:spPr>
            <a:xfrm flipV="1">
              <a:off x="108585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39D0045-2263-B46F-16E3-6478DC324C07}"/>
                </a:ext>
              </a:extLst>
            </p:cNvPr>
            <p:cNvCxnSpPr/>
            <p:nvPr userDrawn="1"/>
          </p:nvCxnSpPr>
          <p:spPr>
            <a:xfrm flipV="1">
              <a:off x="115443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957493F-1992-6746-E242-C6543FA5D602}"/>
                </a:ext>
              </a:extLst>
            </p:cNvPr>
            <p:cNvCxnSpPr/>
            <p:nvPr userDrawn="1"/>
          </p:nvCxnSpPr>
          <p:spPr>
            <a:xfrm flipV="1">
              <a:off x="122301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C9657B-7E43-39E4-8E8C-7B40B51EDF0C}"/>
                </a:ext>
              </a:extLst>
            </p:cNvPr>
            <p:cNvCxnSpPr/>
            <p:nvPr userDrawn="1"/>
          </p:nvCxnSpPr>
          <p:spPr>
            <a:xfrm flipV="1">
              <a:off x="129159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872573E-2623-7046-9E2E-22F971A4896F}"/>
                </a:ext>
              </a:extLst>
            </p:cNvPr>
            <p:cNvCxnSpPr/>
            <p:nvPr userDrawn="1"/>
          </p:nvCxnSpPr>
          <p:spPr>
            <a:xfrm flipV="1">
              <a:off x="136017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8F46E-60A9-D7DD-6DA6-670959D4B55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-5715000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83A1AD-C5A2-0EDF-F66A-848D69032B8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-4572000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78D2380-104A-9AE6-4290-382000970EE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-3429000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205B344-83F6-F6AD-3EFD-9659B37A37F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-2286000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6873870-6B2A-D080-BBD1-930822CEFE30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-1142999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4760E26-601C-C7AE-6ADC-79AEF50D58F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E74B16-F18C-6E8E-19B6-2F787459734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114300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3147876-44A9-FC7A-61C5-8E419AD41017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228600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E4F3FF1-9065-95AD-CC78-CD9009F9C948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342900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DC7F320-6CAB-3644-5596-801638AFB900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457200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C0ADF6-7D3D-6666-E673-774461262DB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571500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F66436-D74D-93EB-A850-0A7F09671CB5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685800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097442-F95B-F8E9-FC12-9329ABB1938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800100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478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75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roup 407">
            <a:extLst>
              <a:ext uri="{FF2B5EF4-FFF2-40B4-BE49-F238E27FC236}">
                <a16:creationId xmlns:a16="http://schemas.microsoft.com/office/drawing/2014/main" id="{F615618B-7A60-97BD-46F0-AFAD90F81953}"/>
              </a:ext>
            </a:extLst>
          </p:cNvPr>
          <p:cNvGrpSpPr/>
          <p:nvPr/>
        </p:nvGrpSpPr>
        <p:grpSpPr>
          <a:xfrm>
            <a:off x="9372600" y="9144000"/>
            <a:ext cx="4914900" cy="4572000"/>
            <a:chOff x="9486900" y="9372600"/>
            <a:chExt cx="4914900" cy="4572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58414D-A213-61C7-85B6-DFAF0EF20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ADABAF-2CF1-8154-B2A8-7FAA9AD3A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9B93B-5C96-9EA7-2253-C81E5F5A7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322285-32CD-31CC-7FEE-9C3FE463D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54AB74-F5E9-AC3D-C75C-7222A5D0D1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FA2401-F881-92F0-6CA4-23B613312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A97B12-C443-9A7F-DA00-8D9FB299B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0CE063-6AD2-0C98-B233-C1A2FFA35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EEB866-0A99-A09C-7111-E8473E03C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44913C-06C6-9DC4-EB60-8515BD39B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39DAEC-FFC0-C9E5-15B6-10203A3BD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E3365E-E053-8F23-50FA-65D3465C3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A4CCDA-46D5-B32E-E142-9ADAEF478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D635F3-65C2-8A17-4CB0-8CA680A10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54D4AE-EE14-E5C3-C26D-96723C570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39FE64D-1BB8-BC1F-C2B4-A02FE0F18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0399A5A2-77C9-62F6-F573-3D05FFDD3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8CE0AF4-FE3A-3760-53BD-6F33B6E543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B8464C62-6BF7-2DF6-C141-3ED430B7A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4057E-C0FD-73FA-E002-A95B49F2A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D10231BB-7746-31E1-575A-C0CA0E770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22AB4C9-1E67-0E2C-A0ED-F7C5E0E55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C42AAD01-E476-2B38-B4F7-698AAE5BA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CFFAD3FE-BF00-44B0-1CFA-CCA36A42C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1A48719-D052-E18D-18BF-ED9598FE9F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13E1BA83-6634-8674-1F69-52BC2A995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4DB27672-1BDC-E214-8E0A-9278B89144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CD3FBB9-D4CA-3958-8DD8-25A5FE2D6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F47F9207-AA02-A676-35A5-77A71D79B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50FF879D-500E-6E54-7D76-9340D5452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FE149BF-0EF3-07B1-7059-AA8723503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B4A68DE3-4B47-58D2-A15C-3EE6C61BD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5D812E7-C4F4-B083-5274-5348FC704E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F6A09B50-CE7E-64E3-750E-45E54B998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6495DCA3-50CA-6993-8143-6EC12FBEB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EE922924-996B-F315-CAA2-19D80711BF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B91F0FB2-FD54-C302-8887-BA174964C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4BA0DFA-0F7B-69DD-C567-39D98900E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60F94E4-59E4-FB36-5782-8DCABE479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613973D2-6A1D-9521-C8DD-3B1E04FE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A0A0D48-1EF9-EB21-255B-3B9B61D15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233162BD-A2F7-0CCA-111E-4DB2ECB62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7B1D712A-3490-5A7D-B952-0603BDFE7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C004E7B-E42B-870B-5808-E7161F033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187F9D7-54BE-98A8-45B3-0B49B0AD1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1B3CF1-607C-9C4B-342E-0BF7EFD8C6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E993271-DEDF-F1E7-49EF-8F9616E5B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F7EE8B7-1828-DE3A-7D35-82A1B8AF0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A7EC491-3108-9B5E-F36D-A2EAC9B76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95DEA66-6548-1F9A-CD80-F3A1BA61E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2BF7E9-D142-0400-C6A9-287326C89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3CEBEDF-3738-2E55-B43C-328C36B17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77280AE-C1FC-D653-2ADF-5D5380848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8706C26-37AC-D884-91D5-A8AF52ACD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56603FB-B126-1CEE-C458-D7F7C22976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DBAC82A-1DE7-8D1F-FF64-C13D149E9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E49D83E-B63E-FBD6-766F-3E23BE495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7AFD92B-A41D-7C58-042F-B2564A0F8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EB44BBB-D517-BC11-D26C-30D8E55F9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0BD6472-3DE6-45D0-311D-A8F57F0FF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1EA6C02-5C66-9479-09FB-043CDD3B5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99563249-BDA8-4150-860D-9DC67D560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A811EE9-84C6-19F9-D42F-ED8EA3D263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312F76C0-0102-7CEF-E954-C67077B9D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332DCDA-814C-DAD3-1FAF-88E58E677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62B96F8-3FC1-E46C-376B-D8D10ABAC5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1DF150B6-393A-7D83-286A-78BDD67E3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E8CFCE7B-D9FD-B717-8CDA-2940592CB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F46D8616-E798-0AB3-967A-F7FDDB1F6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044CDAF6-525B-F196-263E-2FFE7BF1EF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960E4F4F-4EEF-0F6D-1055-774D8AF38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160BB747-ABB0-E90C-5E93-762094E26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083C0FE5-B39F-908C-D7B3-5906019B5F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221F0C7E-09FD-B56E-F227-7243F7045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26D74A4A-504B-D5AC-0439-EDFFB3AA4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4C04C944-2D48-9B6B-57BC-AC28262CA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7C6FE6C2-DFF7-57C3-1831-0E43C910A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1A118FC7-CBBA-4612-10C1-5B72B9517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23CCA7BE-62A2-967A-1978-F30EFA084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4F4F9DF6-F9FE-D34B-DC7C-ABF7E8A8A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4A278E05-9768-DA84-5FCF-CDF3B4945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1F7A99E8-5A3B-BDEA-33FA-1FD3381C0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FDCE30B8-65D6-50D0-84E9-2A05AC2E9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ECF67934-8D39-A213-B2C1-CF271C6BB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66C8C837-D3C4-E65C-3471-772E1E390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B30C6DF5-A303-5020-C81A-78CA16398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3F1ADA1F-239A-B3DC-F57F-263389C3D2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5E57DA3-88D9-229A-CEBD-800D002DB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89BE6E21-E957-7FEA-AFBE-0C55D6098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7668B32-04E2-5789-F3F0-1A0FFD097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B76EF25E-D237-FA59-71CF-64DFA1FFD3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B66F7889-C621-2EC8-FEF3-4C13C1D6D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906766F-27DF-61BC-29A8-8A2F49A05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6439B55-F387-9C65-D656-9CDE26CB0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0B5A2FD-5137-7631-1BF2-DF254F7A2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B98C36D-9E85-E619-C4F2-E5E4830EF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24F4E89-3198-4118-1F0A-6DC106C0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62B922-CB89-4F3F-417B-8C1599A4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D1AD505-E31E-B7D0-9412-16B8FD8C4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2B5DF92-2349-99E1-5826-EF3B1328D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99747B5-70A7-21D1-C15A-F0DE593A8E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89DC8DC-FFE1-05C5-C2E2-A38FE773E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1D572A9-116B-E17C-754C-4B542F1BB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2947330-4677-23F3-99D8-C6446D1C3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CAEF727-9FC8-1F53-D76B-6D49BB741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FA3152E-25F5-2534-E359-75612E240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E59ED66-325C-2228-3521-FA94EBA66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81C1FC9-4849-51B3-A71E-9C5217C413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1139DC1-8F0F-DA8B-7225-9B6470174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5A7DDAD-CEAC-A965-8122-C02625AAE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E0871E16-DE88-2604-75B7-825EF0B7E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85D84E6-A7F6-A73B-E318-0530D109E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A441ACE-039D-CDD7-5ACF-017AF85F8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737C8C1-9B80-095E-F2E2-BDA2C20A4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8F88900-BDCA-BAE3-C12B-5B6856B50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7AA24C8-952C-F1D0-2A72-4B13D6E6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82CA8C73-A2E2-9A52-8F4A-94B17DA1A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2409BCBC-5C1A-2BD8-0AF5-30B0B6B3E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F99A0165-F5FD-B102-6CDF-B498FEFB6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E49EAC9-1065-F896-D21F-12D3B151A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46802BBA-8D23-3652-02B1-637C2A2AD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2F2D0AD-9150-C33A-8C93-2707AEA0D0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5841D25-11CE-04B4-6411-4CDDBCA56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D715C9A2-9BEA-4AA7-6211-63E254139C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9A7F85D2-C579-11F3-F86E-0434022E3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161C486B-41BD-A082-1C00-0337FCCD8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970CA603-D181-7BB2-97F4-6FAF5EF5E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D3C02F46-269C-B261-04F0-B480D9BA5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3BD31BA-C1EE-7A90-E28E-5C5BB88CC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D7B4528A-855F-1EF0-9EE7-3A5CD82BB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ABD7368-8BDC-1350-5946-1D2ACD4E6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526A8DC1-0D54-F947-BD3B-85A47E3EA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8C1F6A6B-BBE1-7912-DD25-018CC7249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95BC0F36-FE04-762C-924B-8B6478A8FF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AA00372B-1079-D234-7F88-E0FB8E8035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9A0D062-4E64-B573-871E-D87CF6361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161B4A10-0966-A810-0A24-D2C00CB82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404DF3E6-28F7-D33F-DCA2-47822AA196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E6303E-740F-E6FB-C6BA-24CEF8B01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16BD18A7-85E2-76FE-AA5C-6FEAAC023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413" name="TextBox 412">
            <a:extLst>
              <a:ext uri="{FF2B5EF4-FFF2-40B4-BE49-F238E27FC236}">
                <a16:creationId xmlns:a16="http://schemas.microsoft.com/office/drawing/2014/main" id="{8DA51C9B-6AF2-DDA8-6AAA-C4DFAD1B3B6D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&gt;Layout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C5734-13AF-A927-14EE-560BBC1C71BA}"/>
              </a:ext>
            </a:extLst>
          </p:cNvPr>
          <p:cNvSpPr txBox="1"/>
          <p:nvPr/>
        </p:nvSpPr>
        <p:spPr>
          <a:xfrm>
            <a:off x="571500" y="138303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menu: long press knob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F52D2C-75C2-F9B8-A868-7A42928669A5}"/>
              </a:ext>
            </a:extLst>
          </p:cNvPr>
          <p:cNvGrpSpPr/>
          <p:nvPr/>
        </p:nvGrpSpPr>
        <p:grpSpPr>
          <a:xfrm>
            <a:off x="1485900" y="12568428"/>
            <a:ext cx="5486400" cy="576072"/>
            <a:chOff x="1485900" y="12568428"/>
            <a:chExt cx="5486400" cy="5760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11F0E2-9625-319E-5A7D-9B95ED4276E1}"/>
                </a:ext>
              </a:extLst>
            </p:cNvPr>
            <p:cNvSpPr>
              <a:spLocks/>
            </p:cNvSpPr>
            <p:nvPr/>
          </p:nvSpPr>
          <p:spPr>
            <a:xfrm>
              <a:off x="1485900" y="12801600"/>
              <a:ext cx="54864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B6AF55-08B6-C9AD-F77A-06126CB38D6F}"/>
                </a:ext>
              </a:extLst>
            </p:cNvPr>
            <p:cNvSpPr>
              <a:spLocks/>
            </p:cNvSpPr>
            <p:nvPr/>
          </p:nvSpPr>
          <p:spPr>
            <a:xfrm>
              <a:off x="6281928" y="12568428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14E9C6C-892F-28C9-3537-7427554FF7BC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HexBoard</a:t>
            </a:r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v1.2</a:t>
            </a:r>
          </a:p>
        </p:txBody>
      </p:sp>
    </p:spTree>
    <p:extLst>
      <p:ext uri="{BB962C8B-B14F-4D97-AF65-F5344CB8AC3E}">
        <p14:creationId xmlns:p14="http://schemas.microsoft.com/office/powerpoint/2010/main" val="2024955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B707D-0664-886E-4169-E0AE86667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E616BD5C-2412-1719-2EB7-35148E75E202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Microtonal scale ... Layout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AFC20AC4-D4F3-E123-4B34-ECAB36EEC134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14792-9DF2-BA18-511B-96AE9863EBD6}"/>
              </a:ext>
            </a:extLst>
          </p:cNvPr>
          <p:cNvSpPr txBox="1"/>
          <p:nvPr/>
        </p:nvSpPr>
        <p:spPr>
          <a:xfrm>
            <a:off x="571500" y="126873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A interval: </a:t>
            </a:r>
            <a:r>
              <a:rPr lang="en-US" sz="4500" b="1" spc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xxxx</a:t>
            </a:r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B3969-D966-C729-9DB3-3DF3BC6CE78E}"/>
              </a:ext>
            </a:extLst>
          </p:cNvPr>
          <p:cNvSpPr txBox="1"/>
          <p:nvPr/>
        </p:nvSpPr>
        <p:spPr>
          <a:xfrm>
            <a:off x="564473" y="7543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8FC6C-62FA-F6CA-2650-975442328830}"/>
              </a:ext>
            </a:extLst>
          </p:cNvPr>
          <p:cNvSpPr txBox="1"/>
          <p:nvPr/>
        </p:nvSpPr>
        <p:spPr>
          <a:xfrm>
            <a:off x="564473" y="412819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A  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594E7-717C-61EF-D287-C87E8D0929F0}"/>
              </a:ext>
            </a:extLst>
          </p:cNvPr>
          <p:cNvSpPr txBox="1"/>
          <p:nvPr/>
        </p:nvSpPr>
        <p:spPr>
          <a:xfrm>
            <a:off x="564473" y="524922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Lg Step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B2A46-4C49-F78C-2D5B-50D10C3C81A4}"/>
              </a:ext>
            </a:extLst>
          </p:cNvPr>
          <p:cNvSpPr txBox="1"/>
          <p:nvPr/>
        </p:nvSpPr>
        <p:spPr>
          <a:xfrm>
            <a:off x="571500" y="7543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B   Up-Left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46DE5-0EA9-C1DA-260E-067F8E9AD190}"/>
              </a:ext>
            </a:extLst>
          </p:cNvPr>
          <p:cNvSpPr txBox="1"/>
          <p:nvPr/>
        </p:nvSpPr>
        <p:spPr>
          <a:xfrm>
            <a:off x="571500" y="10959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GENERATE!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C77E41-3966-D4E3-CD42-DFAD032D4BC3}"/>
              </a:ext>
            </a:extLst>
          </p:cNvPr>
          <p:cNvSpPr txBox="1"/>
          <p:nvPr/>
        </p:nvSpPr>
        <p:spPr>
          <a:xfrm>
            <a:off x="571500" y="2971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hex { 0, 0}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A487-4F01-4B85-75AE-D3C4486A0622}"/>
              </a:ext>
            </a:extLst>
          </p:cNvPr>
          <p:cNvSpPr txBox="1"/>
          <p:nvPr/>
        </p:nvSpPr>
        <p:spPr>
          <a:xfrm>
            <a:off x="564473" y="1828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is  C#5+22.55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F614C-1475-D103-3E41-664F488615FC}"/>
              </a:ext>
            </a:extLst>
          </p:cNvPr>
          <p:cNvSpPr txBox="1"/>
          <p:nvPr/>
        </p:nvSpPr>
        <p:spPr>
          <a:xfrm>
            <a:off x="571500" y="6387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D78E2-C9EC-27E3-E68E-4BF4866F3769}"/>
              </a:ext>
            </a:extLst>
          </p:cNvPr>
          <p:cNvSpPr txBox="1"/>
          <p:nvPr/>
        </p:nvSpPr>
        <p:spPr>
          <a:xfrm>
            <a:off x="571500" y="867822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Lg Step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EDC43-E43D-9293-6FEC-727BF570E786}"/>
              </a:ext>
            </a:extLst>
          </p:cNvPr>
          <p:cNvSpPr txBox="1"/>
          <p:nvPr/>
        </p:nvSpPr>
        <p:spPr>
          <a:xfrm>
            <a:off x="578527" y="9816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98D18-80FE-2E79-AD75-D4A8DADE1091}"/>
              </a:ext>
            </a:extLst>
          </p:cNvPr>
          <p:cNvSpPr txBox="1"/>
          <p:nvPr/>
        </p:nvSpPr>
        <p:spPr>
          <a:xfrm>
            <a:off x="571500" y="133664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B interval: </a:t>
            </a:r>
            <a:r>
              <a:rPr lang="en-US" sz="4500" b="1" spc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xxxx</a:t>
            </a:r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305971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E9DCE-E5DD-D4F8-C8EE-B8F2863D2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368908EF-F825-1149-2E08-F1A89C280E52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 intonation lattice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630E10EC-03B6-C0FC-7DD5-E1258A7C6364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D31B6-8EBF-9D6E-AECA-1F6B9B2C6805}"/>
              </a:ext>
            </a:extLst>
          </p:cNvPr>
          <p:cNvSpPr txBox="1"/>
          <p:nvPr/>
        </p:nvSpPr>
        <p:spPr>
          <a:xfrm>
            <a:off x="564473" y="7543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51A07-7428-B3BC-2F30-4BE0705C4390}"/>
              </a:ext>
            </a:extLst>
          </p:cNvPr>
          <p:cNvSpPr txBox="1"/>
          <p:nvPr/>
        </p:nvSpPr>
        <p:spPr>
          <a:xfrm>
            <a:off x="564473" y="412819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A  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8E656-939D-4E0A-BDDE-705E44D1C87F}"/>
              </a:ext>
            </a:extLst>
          </p:cNvPr>
          <p:cNvSpPr txBox="1"/>
          <p:nvPr/>
        </p:nvSpPr>
        <p:spPr>
          <a:xfrm>
            <a:off x="564473" y="524922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</a:t>
            </a:r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A174F0-79FC-73D9-BFB8-70875DCDB740}"/>
              </a:ext>
            </a:extLst>
          </p:cNvPr>
          <p:cNvSpPr txBox="1"/>
          <p:nvPr/>
        </p:nvSpPr>
        <p:spPr>
          <a:xfrm>
            <a:off x="571500" y="7543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B   Up-Left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E08782-0459-AAAC-4550-0C278D30077E}"/>
              </a:ext>
            </a:extLst>
          </p:cNvPr>
          <p:cNvSpPr txBox="1"/>
          <p:nvPr/>
        </p:nvSpPr>
        <p:spPr>
          <a:xfrm>
            <a:off x="571500" y="10959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GENERATE!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0BF9E8-1C44-5B7D-615A-66DBAEBEE4F5}"/>
              </a:ext>
            </a:extLst>
          </p:cNvPr>
          <p:cNvSpPr txBox="1"/>
          <p:nvPr/>
        </p:nvSpPr>
        <p:spPr>
          <a:xfrm>
            <a:off x="571500" y="2971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hex { 0, 0}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5EA04C-80D9-23BD-402C-EC92C9C9EC82}"/>
              </a:ext>
            </a:extLst>
          </p:cNvPr>
          <p:cNvSpPr txBox="1"/>
          <p:nvPr/>
        </p:nvSpPr>
        <p:spPr>
          <a:xfrm>
            <a:off x="564473" y="1828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is  C#5+22.55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FD67B-4048-FAFF-528C-A5E1CBFF926A}"/>
              </a:ext>
            </a:extLst>
          </p:cNvPr>
          <p:cNvSpPr txBox="1"/>
          <p:nvPr/>
        </p:nvSpPr>
        <p:spPr>
          <a:xfrm>
            <a:off x="571500" y="6387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7FE0B-F0D2-42C3-7A54-B13232DBDAEB}"/>
              </a:ext>
            </a:extLst>
          </p:cNvPr>
          <p:cNvSpPr txBox="1"/>
          <p:nvPr/>
        </p:nvSpPr>
        <p:spPr>
          <a:xfrm>
            <a:off x="557446" y="867822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</a:t>
            </a:r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38CD7-14DA-9B8F-CE74-B66B86526C7B}"/>
              </a:ext>
            </a:extLst>
          </p:cNvPr>
          <p:cNvSpPr txBox="1"/>
          <p:nvPr/>
        </p:nvSpPr>
        <p:spPr>
          <a:xfrm>
            <a:off x="564473" y="9816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8BFABA-C5A0-94B7-361E-CD4FA6EB6474}"/>
              </a:ext>
            </a:extLst>
          </p:cNvPr>
          <p:cNvSpPr txBox="1"/>
          <p:nvPr/>
        </p:nvSpPr>
        <p:spPr>
          <a:xfrm>
            <a:off x="571500" y="126873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A interval: </a:t>
            </a:r>
            <a:r>
              <a:rPr lang="en-US" sz="4500" b="1" spc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xxxx</a:t>
            </a:r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4A1963-01C8-9159-5E02-8799A5D24C45}"/>
              </a:ext>
            </a:extLst>
          </p:cNvPr>
          <p:cNvSpPr txBox="1"/>
          <p:nvPr/>
        </p:nvSpPr>
        <p:spPr>
          <a:xfrm>
            <a:off x="571500" y="133664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B interval: </a:t>
            </a:r>
            <a:r>
              <a:rPr lang="en-US" sz="4500" b="1" spc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xxxx</a:t>
            </a:r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143977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6A2D6-D9AD-0933-90EE-4793C6052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8DE0CC20-0ED0-17A0-4B54-04E3A6FBDB9E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...select octave or period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BCCFC-9062-CBB4-2B9C-138A48DAB4C1}"/>
              </a:ext>
            </a:extLst>
          </p:cNvPr>
          <p:cNvSpPr txBox="1"/>
          <p:nvPr/>
        </p:nvSpPr>
        <p:spPr>
          <a:xfrm>
            <a:off x="564473" y="1837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Octave  2:1 1200.00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853CF-F140-C58E-7BED-BAA00368822E}"/>
              </a:ext>
            </a:extLst>
          </p:cNvPr>
          <p:cNvSpPr txBox="1"/>
          <p:nvPr/>
        </p:nvSpPr>
        <p:spPr>
          <a:xfrm>
            <a:off x="564473" y="2958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Tritave 3:1 1901.96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517F8B1D-751D-F02A-2B1F-9F5A320BD700}"/>
              </a:ext>
            </a:extLst>
          </p:cNvPr>
          <p:cNvSpPr txBox="1"/>
          <p:nvPr/>
        </p:nvSpPr>
        <p:spPr>
          <a:xfrm>
            <a:off x="571500" y="5257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Fifth   3:2 701.955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4D4B671A-1A28-65AD-C637-17A94D9CA642}"/>
              </a:ext>
            </a:extLst>
          </p:cNvPr>
          <p:cNvSpPr txBox="1"/>
          <p:nvPr/>
        </p:nvSpPr>
        <p:spPr>
          <a:xfrm>
            <a:off x="571500" y="4114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2.Octv. 4:1 2400.00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03F6C145-F358-AE78-9E0B-1A438CEF88E1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E42CE-3959-D3C3-4ECE-3F0AEF4AC2C9}"/>
              </a:ext>
            </a:extLst>
          </p:cNvPr>
          <p:cNvSpPr txBox="1"/>
          <p:nvPr/>
        </p:nvSpPr>
        <p:spPr>
          <a:xfrm>
            <a:off x="571500" y="7530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Custom, enter below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D3C7C-BF28-2E2D-B593-8D7406CB1A32}"/>
              </a:ext>
            </a:extLst>
          </p:cNvPr>
          <p:cNvSpPr txBox="1"/>
          <p:nvPr/>
        </p:nvSpPr>
        <p:spPr>
          <a:xfrm>
            <a:off x="571500" y="8673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1200.0000</a:t>
            </a:r>
          </a:p>
        </p:txBody>
      </p:sp>
    </p:spTree>
    <p:extLst>
      <p:ext uri="{BB962C8B-B14F-4D97-AF65-F5344CB8AC3E}">
        <p14:creationId xmlns:p14="http://schemas.microsoft.com/office/powerpoint/2010/main" val="26964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17B5D-F52E-83D5-8A2D-8C7FF9710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86DF3A82-7AD7-6346-5FF3-A56A3B8F59C8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...input pitch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A31F8-AFD2-C082-35D4-CBA4879B8283}"/>
              </a:ext>
            </a:extLst>
          </p:cNvPr>
          <p:cNvSpPr txBox="1"/>
          <p:nvPr/>
        </p:nvSpPr>
        <p:spPr>
          <a:xfrm>
            <a:off x="564473" y="1837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Concert pitch  C#-1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0394A-B5CB-D560-DA79-4191F92D837A}"/>
              </a:ext>
            </a:extLst>
          </p:cNvPr>
          <p:cNvSpPr txBox="1"/>
          <p:nvPr/>
        </p:nvSpPr>
        <p:spPr>
          <a:xfrm>
            <a:off x="564473" y="2958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Adjust cents +00.00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AD86F87-08DD-CF38-5A80-75947423BAC8}"/>
              </a:ext>
            </a:extLst>
          </p:cNvPr>
          <p:cNvSpPr txBox="1"/>
          <p:nvPr/>
        </p:nvSpPr>
        <p:spPr>
          <a:xfrm>
            <a:off x="571500" y="4114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OK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D7A93F79-F2EE-5706-7347-6E942C79A58B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405000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E750BD38-2815-4205-BFE3-075D3B74EBCC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HexBoard</a:t>
            </a:r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v1.2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F586D-4B34-57D2-676C-B8892325C84D}"/>
              </a:ext>
            </a:extLst>
          </p:cNvPr>
          <p:cNvSpPr txBox="1"/>
          <p:nvPr/>
        </p:nvSpPr>
        <p:spPr>
          <a:xfrm>
            <a:off x="564473" y="1837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&gt;MIDI &amp; Synth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F6724-CB2E-D1B7-0763-645F686178A8}"/>
              </a:ext>
            </a:extLst>
          </p:cNvPr>
          <p:cNvSpPr txBox="1"/>
          <p:nvPr/>
        </p:nvSpPr>
        <p:spPr>
          <a:xfrm>
            <a:off x="564473" y="2958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&gt;Appearance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F615618B-7A60-97BD-46F0-AFAD90F81953}"/>
              </a:ext>
            </a:extLst>
          </p:cNvPr>
          <p:cNvGrpSpPr/>
          <p:nvPr/>
        </p:nvGrpSpPr>
        <p:grpSpPr>
          <a:xfrm>
            <a:off x="9372600" y="9144000"/>
            <a:ext cx="4914900" cy="4572000"/>
            <a:chOff x="9486900" y="9372600"/>
            <a:chExt cx="4914900" cy="4572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58414D-A213-61C7-85B6-DFAF0EF20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ADABAF-2CF1-8154-B2A8-7FAA9AD3A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9B93B-5C96-9EA7-2253-C81E5F5A7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322285-32CD-31CC-7FEE-9C3FE463D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54AB74-F5E9-AC3D-C75C-7222A5D0D1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FA2401-F881-92F0-6CA4-23B613312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A97B12-C443-9A7F-DA00-8D9FB299B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0CE063-6AD2-0C98-B233-C1A2FFA35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EEB866-0A99-A09C-7111-E8473E03C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44913C-06C6-9DC4-EB60-8515BD39B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39DAEC-FFC0-C9E5-15B6-10203A3BD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E3365E-E053-8F23-50FA-65D3465C3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A4CCDA-46D5-B32E-E142-9ADAEF478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D635F3-65C2-8A17-4CB0-8CA680A10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54D4AE-EE14-E5C3-C26D-96723C570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39FE64D-1BB8-BC1F-C2B4-A02FE0F18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0399A5A2-77C9-62F6-F573-3D05FFDD3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8CE0AF4-FE3A-3760-53BD-6F33B6E543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B8464C62-6BF7-2DF6-C141-3ED430B7A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4057E-C0FD-73FA-E002-A95B49F2A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D10231BB-7746-31E1-575A-C0CA0E770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22AB4C9-1E67-0E2C-A0ED-F7C5E0E55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C42AAD01-E476-2B38-B4F7-698AAE5BA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CFFAD3FE-BF00-44B0-1CFA-CCA36A42C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1A48719-D052-E18D-18BF-ED9598FE9F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13E1BA83-6634-8674-1F69-52BC2A995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4DB27672-1BDC-E214-8E0A-9278B89144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CD3FBB9-D4CA-3958-8DD8-25A5FE2D6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F47F9207-AA02-A676-35A5-77A71D79B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50FF879D-500E-6E54-7D76-9340D5452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FE149BF-0EF3-07B1-7059-AA8723503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B4A68DE3-4B47-58D2-A15C-3EE6C61BD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5D812E7-C4F4-B083-5274-5348FC704E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F6A09B50-CE7E-64E3-750E-45E54B998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6495DCA3-50CA-6993-8143-6EC12FBEB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EE922924-996B-F315-CAA2-19D80711BF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B91F0FB2-FD54-C302-8887-BA174964C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4BA0DFA-0F7B-69DD-C567-39D98900E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60F94E4-59E4-FB36-5782-8DCABE479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613973D2-6A1D-9521-C8DD-3B1E04FE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A0A0D48-1EF9-EB21-255B-3B9B61D15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233162BD-A2F7-0CCA-111E-4DB2ECB62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7B1D712A-3490-5A7D-B952-0603BDFE7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C004E7B-E42B-870B-5808-E7161F033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187F9D7-54BE-98A8-45B3-0B49B0AD1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1B3CF1-607C-9C4B-342E-0BF7EFD8C6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E993271-DEDF-F1E7-49EF-8F9616E5B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F7EE8B7-1828-DE3A-7D35-82A1B8AF0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A7EC491-3108-9B5E-F36D-A2EAC9B76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95DEA66-6548-1F9A-CD80-F3A1BA61E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2BF7E9-D142-0400-C6A9-287326C89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3CEBEDF-3738-2E55-B43C-328C36B17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77280AE-C1FC-D653-2ADF-5D5380848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8706C26-37AC-D884-91D5-A8AF52ACD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56603FB-B126-1CEE-C458-D7F7C22976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DBAC82A-1DE7-8D1F-FF64-C13D149E9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E49D83E-B63E-FBD6-766F-3E23BE495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7AFD92B-A41D-7C58-042F-B2564A0F8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EB44BBB-D517-BC11-D26C-30D8E55F9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0BD6472-3DE6-45D0-311D-A8F57F0FF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1EA6C02-5C66-9479-09FB-043CDD3B5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99563249-BDA8-4150-860D-9DC67D560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A811EE9-84C6-19F9-D42F-ED8EA3D263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312F76C0-0102-7CEF-E954-C67077B9D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332DCDA-814C-DAD3-1FAF-88E58E677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62B96F8-3FC1-E46C-376B-D8D10ABAC5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1DF150B6-393A-7D83-286A-78BDD67E3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E8CFCE7B-D9FD-B717-8CDA-2940592CB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F46D8616-E798-0AB3-967A-F7FDDB1F6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044CDAF6-525B-F196-263E-2FFE7BF1EF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960E4F4F-4EEF-0F6D-1055-774D8AF38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160BB747-ABB0-E90C-5E93-762094E26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083C0FE5-B39F-908C-D7B3-5906019B5F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221F0C7E-09FD-B56E-F227-7243F7045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26D74A4A-504B-D5AC-0439-EDFFB3AA4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4C04C944-2D48-9B6B-57BC-AC28262CA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7C6FE6C2-DFF7-57C3-1831-0E43C910A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1A118FC7-CBBA-4612-10C1-5B72B9517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23CCA7BE-62A2-967A-1978-F30EFA084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4F4F9DF6-F9FE-D34B-DC7C-ABF7E8A8A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4A278E05-9768-DA84-5FCF-CDF3B4945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1F7A99E8-5A3B-BDEA-33FA-1FD3381C0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FDCE30B8-65D6-50D0-84E9-2A05AC2E9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ECF67934-8D39-A213-B2C1-CF271C6BB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66C8C837-D3C4-E65C-3471-772E1E390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B30C6DF5-A303-5020-C81A-78CA16398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3F1ADA1F-239A-B3DC-F57F-263389C3D2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5E57DA3-88D9-229A-CEBD-800D002DB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89BE6E21-E957-7FEA-AFBE-0C55D6098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7668B32-04E2-5789-F3F0-1A0FFD097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B76EF25E-D237-FA59-71CF-64DFA1FFD3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B66F7889-C621-2EC8-FEF3-4C13C1D6D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906766F-27DF-61BC-29A8-8A2F49A05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6439B55-F387-9C65-D656-9CDE26CB0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0B5A2FD-5137-7631-1BF2-DF254F7A2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B98C36D-9E85-E619-C4F2-E5E4830EF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24F4E89-3198-4118-1F0A-6DC106C0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62B922-CB89-4F3F-417B-8C1599A4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D1AD505-E31E-B7D0-9412-16B8FD8C4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2B5DF92-2349-99E1-5826-EF3B1328D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99747B5-70A7-21D1-C15A-F0DE593A8E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89DC8DC-FFE1-05C5-C2E2-A38FE773E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1D572A9-116B-E17C-754C-4B542F1BB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2947330-4677-23F3-99D8-C6446D1C3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CAEF727-9FC8-1F53-D76B-6D49BB741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FA3152E-25F5-2534-E359-75612E240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E59ED66-325C-2228-3521-FA94EBA66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81C1FC9-4849-51B3-A71E-9C5217C413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1139DC1-8F0F-DA8B-7225-9B6470174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5A7DDAD-CEAC-A965-8122-C02625AAE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E0871E16-DE88-2604-75B7-825EF0B7E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85D84E6-A7F6-A73B-E318-0530D109E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A441ACE-039D-CDD7-5ACF-017AF85F8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737C8C1-9B80-095E-F2E2-BDA2C20A4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8F88900-BDCA-BAE3-C12B-5B6856B50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7AA24C8-952C-F1D0-2A72-4B13D6E6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82CA8C73-A2E2-9A52-8F4A-94B17DA1A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2409BCBC-5C1A-2BD8-0AF5-30B0B6B3E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F99A0165-F5FD-B102-6CDF-B498FEFB6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E49EAC9-1065-F896-D21F-12D3B151A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46802BBA-8D23-3652-02B1-637C2A2AD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2F2D0AD-9150-C33A-8C93-2707AEA0D0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5841D25-11CE-04B4-6411-4CDDBCA56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D715C9A2-9BEA-4AA7-6211-63E254139C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9A7F85D2-C579-11F3-F86E-0434022E3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161C486B-41BD-A082-1C00-0337FCCD8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970CA603-D181-7BB2-97F4-6FAF5EF5E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D3C02F46-269C-B261-04F0-B480D9BA5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3BD31BA-C1EE-7A90-E28E-5C5BB88CC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D7B4528A-855F-1EF0-9EE7-3A5CD82BB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ABD7368-8BDC-1350-5946-1D2ACD4E6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526A8DC1-0D54-F947-BD3B-85A47E3EA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8C1F6A6B-BBE1-7912-DD25-018CC7249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95BC0F36-FE04-762C-924B-8B6478A8FF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AA00372B-1079-D234-7F88-E0FB8E8035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9A0D062-4E64-B573-871E-D87CF6361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161B4A10-0966-A810-0A24-D2C00CB82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404DF3E6-28F7-D33F-DCA2-47822AA196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E6303E-740F-E6FB-C6BA-24CEF8B01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16BD18A7-85E2-76FE-AA5C-6FEAAC023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13ED411A-C3BE-E53E-A7B6-B6EAFE42D6A7}"/>
              </a:ext>
            </a:extLst>
          </p:cNvPr>
          <p:cNvSpPr txBox="1"/>
          <p:nvPr/>
        </p:nvSpPr>
        <p:spPr>
          <a:xfrm>
            <a:off x="571500" y="4123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&gt;Hardware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52BB5F36-EA7E-D700-68C1-26A95612C0AE}"/>
              </a:ext>
            </a:extLst>
          </p:cNvPr>
          <p:cNvSpPr txBox="1"/>
          <p:nvPr/>
        </p:nvSpPr>
        <p:spPr>
          <a:xfrm>
            <a:off x="571500" y="5244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&gt;Load preset...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7BE1FC7E-7B14-DEF1-7771-D7BBE1805C31}"/>
              </a:ext>
            </a:extLst>
          </p:cNvPr>
          <p:cNvSpPr txBox="1"/>
          <p:nvPr/>
        </p:nvSpPr>
        <p:spPr>
          <a:xfrm>
            <a:off x="564473" y="6409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&gt;Save preset...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3B579244-669E-DBF4-9BBD-1AFF2909F56F}"/>
              </a:ext>
            </a:extLst>
          </p:cNvPr>
          <p:cNvSpPr txBox="1"/>
          <p:nvPr/>
        </p:nvSpPr>
        <p:spPr>
          <a:xfrm>
            <a:off x="564473" y="7530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&gt;Power off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8DA51C9B-6AF2-DDA8-6AAA-C4DFAD1B3B6D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&gt;Layout &amp; Tuning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FB374C68-7385-2633-5D9A-ED60F2345CE9}"/>
              </a:ext>
            </a:extLst>
          </p:cNvPr>
          <p:cNvSpPr txBox="1"/>
          <p:nvPr/>
        </p:nvSpPr>
        <p:spPr>
          <a:xfrm>
            <a:off x="571500" y="8673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53FFAA1-E077-0825-2A72-C173DBA188AD}"/>
              </a:ext>
            </a:extLst>
          </p:cNvPr>
          <p:cNvSpPr txBox="1"/>
          <p:nvPr/>
        </p:nvSpPr>
        <p:spPr>
          <a:xfrm>
            <a:off x="571500" y="9816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579D3AF-3AF1-7F7E-0582-D974EC078040}"/>
              </a:ext>
            </a:extLst>
          </p:cNvPr>
          <p:cNvSpPr txBox="1"/>
          <p:nvPr/>
        </p:nvSpPr>
        <p:spPr>
          <a:xfrm>
            <a:off x="571500" y="10959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E9133303-36B7-3582-9CE4-57BD6B827924}"/>
              </a:ext>
            </a:extLst>
          </p:cNvPr>
          <p:cNvSpPr txBox="1"/>
          <p:nvPr/>
        </p:nvSpPr>
        <p:spPr>
          <a:xfrm>
            <a:off x="571500" y="12102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9B6D0-FE35-855A-B1AB-1946F8E62A1D}"/>
              </a:ext>
            </a:extLst>
          </p:cNvPr>
          <p:cNvSpPr txBox="1"/>
          <p:nvPr/>
        </p:nvSpPr>
        <p:spPr>
          <a:xfrm>
            <a:off x="571500" y="138303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 menu: long press knob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C6916-9800-8713-BD94-1D2968CBB2AC}"/>
              </a:ext>
            </a:extLst>
          </p:cNvPr>
          <p:cNvSpPr txBox="1"/>
          <p:nvPr/>
        </p:nvSpPr>
        <p:spPr>
          <a:xfrm rot="20827968">
            <a:off x="10922265" y="10668098"/>
            <a:ext cx="2652102" cy="1384995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X:107</a:t>
            </a:r>
          </a:p>
          <a:p>
            <a:r>
              <a:rPr lang="en-US" sz="4500" b="1" spc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Y: 99</a:t>
            </a:r>
          </a:p>
        </p:txBody>
      </p:sp>
    </p:spTree>
    <p:extLst>
      <p:ext uri="{BB962C8B-B14F-4D97-AF65-F5344CB8AC3E}">
        <p14:creationId xmlns:p14="http://schemas.microsoft.com/office/powerpoint/2010/main" val="384038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E750BD38-2815-4205-BFE3-075D3B74EBCC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 &amp; Tuning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F586D-4B34-57D2-676C-B8892325C84D}"/>
              </a:ext>
            </a:extLst>
          </p:cNvPr>
          <p:cNvSpPr txBox="1"/>
          <p:nvPr/>
        </p:nvSpPr>
        <p:spPr>
          <a:xfrm>
            <a:off x="564473" y="1837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&gt;Generate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F6724-CB2E-D1B7-0763-645F686178A8}"/>
              </a:ext>
            </a:extLst>
          </p:cNvPr>
          <p:cNvSpPr txBox="1"/>
          <p:nvPr/>
        </p:nvSpPr>
        <p:spPr>
          <a:xfrm>
            <a:off x="564473" y="407943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&gt;Transpose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F615618B-7A60-97BD-46F0-AFAD90F81953}"/>
              </a:ext>
            </a:extLst>
          </p:cNvPr>
          <p:cNvGrpSpPr/>
          <p:nvPr/>
        </p:nvGrpSpPr>
        <p:grpSpPr>
          <a:xfrm>
            <a:off x="9372600" y="9144000"/>
            <a:ext cx="4914900" cy="4572000"/>
            <a:chOff x="9486900" y="9372600"/>
            <a:chExt cx="4914900" cy="4572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58414D-A213-61C7-85B6-DFAF0EF20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ADABAF-2CF1-8154-B2A8-7FAA9AD3A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9B93B-5C96-9EA7-2253-C81E5F5A7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322285-32CD-31CC-7FEE-9C3FE463D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54AB74-F5E9-AC3D-C75C-7222A5D0D1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FA2401-F881-92F0-6CA4-23B613312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A97B12-C443-9A7F-DA00-8D9FB299B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0CE063-6AD2-0C98-B233-C1A2FFA35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EEB866-0A99-A09C-7111-E8473E03C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44913C-06C6-9DC4-EB60-8515BD39B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39DAEC-FFC0-C9E5-15B6-10203A3BD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E3365E-E053-8F23-50FA-65D3465C3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A4CCDA-46D5-B32E-E142-9ADAEF478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D635F3-65C2-8A17-4CB0-8CA680A10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54D4AE-EE14-E5C3-C26D-96723C570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39FE64D-1BB8-BC1F-C2B4-A02FE0F18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0399A5A2-77C9-62F6-F573-3D05FFDD3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8CE0AF4-FE3A-3760-53BD-6F33B6E543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B8464C62-6BF7-2DF6-C141-3ED430B7A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4057E-C0FD-73FA-E002-A95B49F2A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D10231BB-7746-31E1-575A-C0CA0E770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22AB4C9-1E67-0E2C-A0ED-F7C5E0E55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C42AAD01-E476-2B38-B4F7-698AAE5BA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CFFAD3FE-BF00-44B0-1CFA-CCA36A42C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1A48719-D052-E18D-18BF-ED9598FE9F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13E1BA83-6634-8674-1F69-52BC2A995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4DB27672-1BDC-E214-8E0A-9278B89144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CD3FBB9-D4CA-3958-8DD8-25A5FE2D6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F47F9207-AA02-A676-35A5-77A71D79B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50FF879D-500E-6E54-7D76-9340D5452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FE149BF-0EF3-07B1-7059-AA8723503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B4A68DE3-4B47-58D2-A15C-3EE6C61BD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5D812E7-C4F4-B083-5274-5348FC704E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F6A09B50-CE7E-64E3-750E-45E54B998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6495DCA3-50CA-6993-8143-6EC12FBEB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EE922924-996B-F315-CAA2-19D80711BF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B91F0FB2-FD54-C302-8887-BA174964C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4BA0DFA-0F7B-69DD-C567-39D98900E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60F94E4-59E4-FB36-5782-8DCABE479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613973D2-6A1D-9521-C8DD-3B1E04FE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A0A0D48-1EF9-EB21-255B-3B9B61D15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233162BD-A2F7-0CCA-111E-4DB2ECB62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7B1D712A-3490-5A7D-B952-0603BDFE7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C004E7B-E42B-870B-5808-E7161F033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187F9D7-54BE-98A8-45B3-0B49B0AD1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1B3CF1-607C-9C4B-342E-0BF7EFD8C6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E993271-DEDF-F1E7-49EF-8F9616E5B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F7EE8B7-1828-DE3A-7D35-82A1B8AF0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A7EC491-3108-9B5E-F36D-A2EAC9B76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95DEA66-6548-1F9A-CD80-F3A1BA61E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2BF7E9-D142-0400-C6A9-287326C89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3CEBEDF-3738-2E55-B43C-328C36B17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77280AE-C1FC-D653-2ADF-5D5380848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8706C26-37AC-D884-91D5-A8AF52ACD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56603FB-B126-1CEE-C458-D7F7C22976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DBAC82A-1DE7-8D1F-FF64-C13D149E9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E49D83E-B63E-FBD6-766F-3E23BE495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7AFD92B-A41D-7C58-042F-B2564A0F8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EB44BBB-D517-BC11-D26C-30D8E55F9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0BD6472-3DE6-45D0-311D-A8F57F0FF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1EA6C02-5C66-9479-09FB-043CDD3B5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99563249-BDA8-4150-860D-9DC67D560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A811EE9-84C6-19F9-D42F-ED8EA3D263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312F76C0-0102-7CEF-E954-C67077B9D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332DCDA-814C-DAD3-1FAF-88E58E677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62B96F8-3FC1-E46C-376B-D8D10ABAC5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1DF150B6-393A-7D83-286A-78BDD67E3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E8CFCE7B-D9FD-B717-8CDA-2940592CB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F46D8616-E798-0AB3-967A-F7FDDB1F6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044CDAF6-525B-F196-263E-2FFE7BF1EF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960E4F4F-4EEF-0F6D-1055-774D8AF38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160BB747-ABB0-E90C-5E93-762094E26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083C0FE5-B39F-908C-D7B3-5906019B5F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221F0C7E-09FD-B56E-F227-7243F7045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26D74A4A-504B-D5AC-0439-EDFFB3AA4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4C04C944-2D48-9B6B-57BC-AC28262CA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7C6FE6C2-DFF7-57C3-1831-0E43C910A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1A118FC7-CBBA-4612-10C1-5B72B9517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23CCA7BE-62A2-967A-1978-F30EFA084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4F4F9DF6-F9FE-D34B-DC7C-ABF7E8A8A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4A278E05-9768-DA84-5FCF-CDF3B4945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1F7A99E8-5A3B-BDEA-33FA-1FD3381C0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FDCE30B8-65D6-50D0-84E9-2A05AC2E9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ECF67934-8D39-A213-B2C1-CF271C6BB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66C8C837-D3C4-E65C-3471-772E1E390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B30C6DF5-A303-5020-C81A-78CA16398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3F1ADA1F-239A-B3DC-F57F-263389C3D2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5E57DA3-88D9-229A-CEBD-800D002DB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89BE6E21-E957-7FEA-AFBE-0C55D6098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7668B32-04E2-5789-F3F0-1A0FFD097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B76EF25E-D237-FA59-71CF-64DFA1FFD3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B66F7889-C621-2EC8-FEF3-4C13C1D6D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906766F-27DF-61BC-29A8-8A2F49A05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6439B55-F387-9C65-D656-9CDE26CB0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0B5A2FD-5137-7631-1BF2-DF254F7A2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B98C36D-9E85-E619-C4F2-E5E4830EF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24F4E89-3198-4118-1F0A-6DC106C0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62B922-CB89-4F3F-417B-8C1599A4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D1AD505-E31E-B7D0-9412-16B8FD8C4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2B5DF92-2349-99E1-5826-EF3B1328D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99747B5-70A7-21D1-C15A-F0DE593A8E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89DC8DC-FFE1-05C5-C2E2-A38FE773E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1D572A9-116B-E17C-754C-4B542F1BB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2947330-4677-23F3-99D8-C6446D1C3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CAEF727-9FC8-1F53-D76B-6D49BB741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FA3152E-25F5-2534-E359-75612E240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E59ED66-325C-2228-3521-FA94EBA66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81C1FC9-4849-51B3-A71E-9C5217C413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1139DC1-8F0F-DA8B-7225-9B6470174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5A7DDAD-CEAC-A965-8122-C02625AAE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E0871E16-DE88-2604-75B7-825EF0B7E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85D84E6-A7F6-A73B-E318-0530D109E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A441ACE-039D-CDD7-5ACF-017AF85F8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737C8C1-9B80-095E-F2E2-BDA2C20A4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8F88900-BDCA-BAE3-C12B-5B6856B50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7AA24C8-952C-F1D0-2A72-4B13D6E6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82CA8C73-A2E2-9A52-8F4A-94B17DA1A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2409BCBC-5C1A-2BD8-0AF5-30B0B6B3E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F99A0165-F5FD-B102-6CDF-B498FEFB6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E49EAC9-1065-F896-D21F-12D3B151A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46802BBA-8D23-3652-02B1-637C2A2AD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2F2D0AD-9150-C33A-8C93-2707AEA0D0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5841D25-11CE-04B4-6411-4CDDBCA56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D715C9A2-9BEA-4AA7-6211-63E254139C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9A7F85D2-C579-11F3-F86E-0434022E3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161C486B-41BD-A082-1C00-0337FCCD8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970CA603-D181-7BB2-97F4-6FAF5EF5E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D3C02F46-269C-B261-04F0-B480D9BA5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3BD31BA-C1EE-7A90-E28E-5C5BB88CC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D7B4528A-855F-1EF0-9EE7-3A5CD82BB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ABD7368-8BDC-1350-5946-1D2ACD4E6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526A8DC1-0D54-F947-BD3B-85A47E3EA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8C1F6A6B-BBE1-7912-DD25-018CC7249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95BC0F36-FE04-762C-924B-8B6478A8FF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AA00372B-1079-D234-7F88-E0FB8E8035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9A0D062-4E64-B573-871E-D87CF6361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161B4A10-0966-A810-0A24-D2C00CB82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404DF3E6-28F7-D33F-DCA2-47822AA196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E6303E-740F-E6FB-C6BA-24CEF8B01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16BD18A7-85E2-76FE-AA5C-6FEAAC023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13ED411A-C3BE-E53E-A7B6-B6EAFE42D6A7}"/>
              </a:ext>
            </a:extLst>
          </p:cNvPr>
          <p:cNvSpPr txBox="1"/>
          <p:nvPr/>
        </p:nvSpPr>
        <p:spPr>
          <a:xfrm>
            <a:off x="571500" y="5244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9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52BB5F36-EA7E-D700-68C1-26A95612C0AE}"/>
              </a:ext>
            </a:extLst>
          </p:cNvPr>
          <p:cNvSpPr txBox="1"/>
          <p:nvPr/>
        </p:nvSpPr>
        <p:spPr>
          <a:xfrm>
            <a:off x="571500" y="636543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9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3B579244-669E-DBF4-9BBD-1AFF2909F56F}"/>
              </a:ext>
            </a:extLst>
          </p:cNvPr>
          <p:cNvSpPr txBox="1"/>
          <p:nvPr/>
        </p:nvSpPr>
        <p:spPr>
          <a:xfrm>
            <a:off x="564473" y="2971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&gt;Edit layout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8DA51C9B-6AF2-DDA8-6AAA-C4DFAD1B3B6D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FB374C68-7385-2633-5D9A-ED60F2345CE9}"/>
              </a:ext>
            </a:extLst>
          </p:cNvPr>
          <p:cNvSpPr txBox="1"/>
          <p:nvPr/>
        </p:nvSpPr>
        <p:spPr>
          <a:xfrm>
            <a:off x="571500" y="8673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53FFAA1-E077-0825-2A72-C173DBA188AD}"/>
              </a:ext>
            </a:extLst>
          </p:cNvPr>
          <p:cNvSpPr txBox="1"/>
          <p:nvPr/>
        </p:nvSpPr>
        <p:spPr>
          <a:xfrm>
            <a:off x="571500" y="9816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579D3AF-3AF1-7F7E-0582-D974EC078040}"/>
              </a:ext>
            </a:extLst>
          </p:cNvPr>
          <p:cNvSpPr txBox="1"/>
          <p:nvPr/>
        </p:nvSpPr>
        <p:spPr>
          <a:xfrm>
            <a:off x="571500" y="10959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E9133303-36B7-3582-9CE4-57BD6B827924}"/>
              </a:ext>
            </a:extLst>
          </p:cNvPr>
          <p:cNvSpPr txBox="1"/>
          <p:nvPr/>
        </p:nvSpPr>
        <p:spPr>
          <a:xfrm>
            <a:off x="571500" y="12102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69865A44-460C-36E4-B0DD-FBC5DBA2AFD7}"/>
              </a:ext>
            </a:extLst>
          </p:cNvPr>
          <p:cNvSpPr txBox="1"/>
          <p:nvPr/>
        </p:nvSpPr>
        <p:spPr>
          <a:xfrm>
            <a:off x="571500" y="13245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780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E750BD38-2815-4205-BFE3-075D3B74EBCC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 layout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F586D-4B34-57D2-676C-B8892325C84D}"/>
              </a:ext>
            </a:extLst>
          </p:cNvPr>
          <p:cNvSpPr txBox="1"/>
          <p:nvPr/>
        </p:nvSpPr>
        <p:spPr>
          <a:xfrm>
            <a:off x="564473" y="1837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&gt;Standard tuning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F6724-CB2E-D1B7-0763-645F686178A8}"/>
              </a:ext>
            </a:extLst>
          </p:cNvPr>
          <p:cNvSpPr txBox="1"/>
          <p:nvPr/>
        </p:nvSpPr>
        <p:spPr>
          <a:xfrm>
            <a:off x="564473" y="2958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&gt;EDO / equal step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F615618B-7A60-97BD-46F0-AFAD90F81953}"/>
              </a:ext>
            </a:extLst>
          </p:cNvPr>
          <p:cNvGrpSpPr/>
          <p:nvPr/>
        </p:nvGrpSpPr>
        <p:grpSpPr>
          <a:xfrm>
            <a:off x="9372600" y="9144000"/>
            <a:ext cx="4914900" cy="4572000"/>
            <a:chOff x="9486900" y="9372600"/>
            <a:chExt cx="4914900" cy="4572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58414D-A213-61C7-85B6-DFAF0EF20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ADABAF-2CF1-8154-B2A8-7FAA9AD3A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9B93B-5C96-9EA7-2253-C81E5F5A7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322285-32CD-31CC-7FEE-9C3FE463D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54AB74-F5E9-AC3D-C75C-7222A5D0D1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FA2401-F881-92F0-6CA4-23B613312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A97B12-C443-9A7F-DA00-8D9FB299B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0CE063-6AD2-0C98-B233-C1A2FFA35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EEB866-0A99-A09C-7111-E8473E03C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44913C-06C6-9DC4-EB60-8515BD39B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39DAEC-FFC0-C9E5-15B6-10203A3BD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E3365E-E053-8F23-50FA-65D3465C3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A4CCDA-46D5-B32E-E142-9ADAEF478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D635F3-65C2-8A17-4CB0-8CA680A10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54D4AE-EE14-E5C3-C26D-96723C570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39FE64D-1BB8-BC1F-C2B4-A02FE0F18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0399A5A2-77C9-62F6-F573-3D05FFDD3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8CE0AF4-FE3A-3760-53BD-6F33B6E543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B8464C62-6BF7-2DF6-C141-3ED430B7A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4057E-C0FD-73FA-E002-A95B49F2A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D10231BB-7746-31E1-575A-C0CA0E770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22AB4C9-1E67-0E2C-A0ED-F7C5E0E55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C42AAD01-E476-2B38-B4F7-698AAE5BA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CFFAD3FE-BF00-44B0-1CFA-CCA36A42C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1A48719-D052-E18D-18BF-ED9598FE9F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13E1BA83-6634-8674-1F69-52BC2A995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4DB27672-1BDC-E214-8E0A-9278B89144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CD3FBB9-D4CA-3958-8DD8-25A5FE2D6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F47F9207-AA02-A676-35A5-77A71D79B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50FF879D-500E-6E54-7D76-9340D5452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FE149BF-0EF3-07B1-7059-AA8723503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B4A68DE3-4B47-58D2-A15C-3EE6C61BD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5D812E7-C4F4-B083-5274-5348FC704E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F6A09B50-CE7E-64E3-750E-45E54B998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6495DCA3-50CA-6993-8143-6EC12FBEB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EE922924-996B-F315-CAA2-19D80711BF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B91F0FB2-FD54-C302-8887-BA174964C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4BA0DFA-0F7B-69DD-C567-39D98900E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60F94E4-59E4-FB36-5782-8DCABE479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613973D2-6A1D-9521-C8DD-3B1E04FE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A0A0D48-1EF9-EB21-255B-3B9B61D15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233162BD-A2F7-0CCA-111E-4DB2ECB62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7B1D712A-3490-5A7D-B952-0603BDFE7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C004E7B-E42B-870B-5808-E7161F033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187F9D7-54BE-98A8-45B3-0B49B0AD1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1B3CF1-607C-9C4B-342E-0BF7EFD8C6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E993271-DEDF-F1E7-49EF-8F9616E5B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F7EE8B7-1828-DE3A-7D35-82A1B8AF0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A7EC491-3108-9B5E-F36D-A2EAC9B76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95DEA66-6548-1F9A-CD80-F3A1BA61E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2BF7E9-D142-0400-C6A9-287326C89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3CEBEDF-3738-2E55-B43C-328C36B17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77280AE-C1FC-D653-2ADF-5D5380848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8706C26-37AC-D884-91D5-A8AF52ACD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56603FB-B126-1CEE-C458-D7F7C22976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DBAC82A-1DE7-8D1F-FF64-C13D149E9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E49D83E-B63E-FBD6-766F-3E23BE495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7AFD92B-A41D-7C58-042F-B2564A0F8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EB44BBB-D517-BC11-D26C-30D8E55F9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0BD6472-3DE6-45D0-311D-A8F57F0FF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1EA6C02-5C66-9479-09FB-043CDD3B5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99563249-BDA8-4150-860D-9DC67D560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A811EE9-84C6-19F9-D42F-ED8EA3D263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312F76C0-0102-7CEF-E954-C67077B9D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332DCDA-814C-DAD3-1FAF-88E58E677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62B96F8-3FC1-E46C-376B-D8D10ABAC5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1DF150B6-393A-7D83-286A-78BDD67E3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E8CFCE7B-D9FD-B717-8CDA-2940592CB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F46D8616-E798-0AB3-967A-F7FDDB1F6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044CDAF6-525B-F196-263E-2FFE7BF1EF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960E4F4F-4EEF-0F6D-1055-774D8AF38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160BB747-ABB0-E90C-5E93-762094E26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083C0FE5-B39F-908C-D7B3-5906019B5F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221F0C7E-09FD-B56E-F227-7243F7045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26D74A4A-504B-D5AC-0439-EDFFB3AA4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4C04C944-2D48-9B6B-57BC-AC28262CA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7C6FE6C2-DFF7-57C3-1831-0E43C910A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1A118FC7-CBBA-4612-10C1-5B72B9517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23CCA7BE-62A2-967A-1978-F30EFA084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4F4F9DF6-F9FE-D34B-DC7C-ABF7E8A8A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4A278E05-9768-DA84-5FCF-CDF3B4945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1F7A99E8-5A3B-BDEA-33FA-1FD3381C0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FDCE30B8-65D6-50D0-84E9-2A05AC2E9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ECF67934-8D39-A213-B2C1-CF271C6BB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66C8C837-D3C4-E65C-3471-772E1E390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B30C6DF5-A303-5020-C81A-78CA16398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3F1ADA1F-239A-B3DC-F57F-263389C3D2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5E57DA3-88D9-229A-CEBD-800D002DB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89BE6E21-E957-7FEA-AFBE-0C55D6098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7668B32-04E2-5789-F3F0-1A0FFD097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B76EF25E-D237-FA59-71CF-64DFA1FFD3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B66F7889-C621-2EC8-FEF3-4C13C1D6D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906766F-27DF-61BC-29A8-8A2F49A05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6439B55-F387-9C65-D656-9CDE26CB0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0B5A2FD-5137-7631-1BF2-DF254F7A2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B98C36D-9E85-E619-C4F2-E5E4830EF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24F4E89-3198-4118-1F0A-6DC106C0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62B922-CB89-4F3F-417B-8C1599A4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D1AD505-E31E-B7D0-9412-16B8FD8C4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2B5DF92-2349-99E1-5826-EF3B1328D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99747B5-70A7-21D1-C15A-F0DE593A8E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89DC8DC-FFE1-05C5-C2E2-A38FE773E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1D572A9-116B-E17C-754C-4B542F1BB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2947330-4677-23F3-99D8-C6446D1C3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CAEF727-9FC8-1F53-D76B-6D49BB741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FA3152E-25F5-2534-E359-75612E240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E59ED66-325C-2228-3521-FA94EBA66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81C1FC9-4849-51B3-A71E-9C5217C413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1139DC1-8F0F-DA8B-7225-9B6470174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5A7DDAD-CEAC-A965-8122-C02625AAE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E0871E16-DE88-2604-75B7-825EF0B7E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85D84E6-A7F6-A73B-E318-0530D109E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A441ACE-039D-CDD7-5ACF-017AF85F8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737C8C1-9B80-095E-F2E2-BDA2C20A4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8F88900-BDCA-BAE3-C12B-5B6856B50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7AA24C8-952C-F1D0-2A72-4B13D6E6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82CA8C73-A2E2-9A52-8F4A-94B17DA1A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2409BCBC-5C1A-2BD8-0AF5-30B0B6B3E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F99A0165-F5FD-B102-6CDF-B498FEFB6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E49EAC9-1065-F896-D21F-12D3B151A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46802BBA-8D23-3652-02B1-637C2A2AD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2F2D0AD-9150-C33A-8C93-2707AEA0D0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5841D25-11CE-04B4-6411-4CDDBCA56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D715C9A2-9BEA-4AA7-6211-63E254139C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9A7F85D2-C579-11F3-F86E-0434022E3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161C486B-41BD-A082-1C00-0337FCCD8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970CA603-D181-7BB2-97F4-6FAF5EF5E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D3C02F46-269C-B261-04F0-B480D9BA5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3BD31BA-C1EE-7A90-E28E-5C5BB88CC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D7B4528A-855F-1EF0-9EE7-3A5CD82BB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ABD7368-8BDC-1350-5946-1D2ACD4E6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526A8DC1-0D54-F947-BD3B-85A47E3EA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8C1F6A6B-BBE1-7912-DD25-018CC7249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95BC0F36-FE04-762C-924B-8B6478A8FF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AA00372B-1079-D234-7F88-E0FB8E8035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9A0D062-4E64-B573-871E-D87CF6361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161B4A10-0966-A810-0A24-D2C00CB82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404DF3E6-28F7-D33F-DCA2-47822AA196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E6303E-740F-E6FB-C6BA-24CEF8B01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16BD18A7-85E2-76FE-AA5C-6FEAAC023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13ED411A-C3BE-E53E-A7B6-B6EAFE42D6A7}"/>
              </a:ext>
            </a:extLst>
          </p:cNvPr>
          <p:cNvSpPr txBox="1"/>
          <p:nvPr/>
        </p:nvSpPr>
        <p:spPr>
          <a:xfrm>
            <a:off x="571500" y="4123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&gt;Microtonal scale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52BB5F36-EA7E-D700-68C1-26A95612C0AE}"/>
              </a:ext>
            </a:extLst>
          </p:cNvPr>
          <p:cNvSpPr txBox="1"/>
          <p:nvPr/>
        </p:nvSpPr>
        <p:spPr>
          <a:xfrm>
            <a:off x="571500" y="5244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&gt;Just intonation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7BE1FC7E-7B14-DEF1-7771-D7BBE1805C31}"/>
              </a:ext>
            </a:extLst>
          </p:cNvPr>
          <p:cNvSpPr txBox="1"/>
          <p:nvPr/>
        </p:nvSpPr>
        <p:spPr>
          <a:xfrm>
            <a:off x="564473" y="6409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3B579244-669E-DBF4-9BBD-1AFF2909F56F}"/>
              </a:ext>
            </a:extLst>
          </p:cNvPr>
          <p:cNvSpPr txBox="1"/>
          <p:nvPr/>
        </p:nvSpPr>
        <p:spPr>
          <a:xfrm>
            <a:off x="564473" y="7530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8DA51C9B-6AF2-DDA8-6AAA-C4DFAD1B3B6D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FB374C68-7385-2633-5D9A-ED60F2345CE9}"/>
              </a:ext>
            </a:extLst>
          </p:cNvPr>
          <p:cNvSpPr txBox="1"/>
          <p:nvPr/>
        </p:nvSpPr>
        <p:spPr>
          <a:xfrm>
            <a:off x="571500" y="8673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53FFAA1-E077-0825-2A72-C173DBA188AD}"/>
              </a:ext>
            </a:extLst>
          </p:cNvPr>
          <p:cNvSpPr txBox="1"/>
          <p:nvPr/>
        </p:nvSpPr>
        <p:spPr>
          <a:xfrm>
            <a:off x="571500" y="9816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579D3AF-3AF1-7F7E-0582-D974EC078040}"/>
              </a:ext>
            </a:extLst>
          </p:cNvPr>
          <p:cNvSpPr txBox="1"/>
          <p:nvPr/>
        </p:nvSpPr>
        <p:spPr>
          <a:xfrm>
            <a:off x="571500" y="10959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E9133303-36B7-3582-9CE4-57BD6B827924}"/>
              </a:ext>
            </a:extLst>
          </p:cNvPr>
          <p:cNvSpPr txBox="1"/>
          <p:nvPr/>
        </p:nvSpPr>
        <p:spPr>
          <a:xfrm>
            <a:off x="571500" y="12102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69865A44-460C-36E4-B0DD-FBC5DBA2AFD7}"/>
              </a:ext>
            </a:extLst>
          </p:cNvPr>
          <p:cNvSpPr txBox="1"/>
          <p:nvPr/>
        </p:nvSpPr>
        <p:spPr>
          <a:xfrm>
            <a:off x="571500" y="13245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48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75D9E-33CD-B3B9-FADD-A561518DD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D5DC614F-A409-7903-125E-EBE1980F573D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Standard tuning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DAD95-485E-DDCE-3BB3-2BB446D6C430}"/>
              </a:ext>
            </a:extLst>
          </p:cNvPr>
          <p:cNvSpPr txBox="1"/>
          <p:nvPr/>
        </p:nvSpPr>
        <p:spPr>
          <a:xfrm>
            <a:off x="564473" y="1828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    Major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CA0294DA-79E6-6A3E-062C-1C82C4599010}"/>
              </a:ext>
            </a:extLst>
          </p:cNvPr>
          <p:cNvSpPr txBox="1"/>
          <p:nvPr/>
        </p:nvSpPr>
        <p:spPr>
          <a:xfrm>
            <a:off x="564473" y="8673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F64361E0-01ED-3D5C-D13E-BB9B3536B0E1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E276F7-2F7E-71E2-EA3A-2A8761A59709}"/>
              </a:ext>
            </a:extLst>
          </p:cNvPr>
          <p:cNvSpPr txBox="1"/>
          <p:nvPr/>
        </p:nvSpPr>
        <p:spPr>
          <a:xfrm>
            <a:off x="571500" y="124520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^ /  ^ /  ^ ^ /  ^ /  ^ /  ^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70E34-2612-A870-7191-A7B25BF675AA}"/>
              </a:ext>
            </a:extLst>
          </p:cNvPr>
          <p:cNvSpPr txBox="1"/>
          <p:nvPr/>
        </p:nvSpPr>
        <p:spPr>
          <a:xfrm>
            <a:off x="571500" y="131445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4500" b="1" spc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 Eb E F </a:t>
            </a:r>
            <a:r>
              <a:rPr lang="en-US" sz="4500" b="1" spc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 Ab A Bb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27B2A4-F932-D3ED-9444-50F1A67C3BC1}"/>
              </a:ext>
            </a:extLst>
          </p:cNvPr>
          <p:cNvSpPr txBox="1"/>
          <p:nvPr/>
        </p:nvSpPr>
        <p:spPr>
          <a:xfrm>
            <a:off x="564473" y="6400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A   Right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23A827-A6C6-2E64-B76D-E7110793EB85}"/>
              </a:ext>
            </a:extLst>
          </p:cNvPr>
          <p:cNvSpPr txBox="1"/>
          <p:nvPr/>
        </p:nvSpPr>
        <p:spPr>
          <a:xfrm>
            <a:off x="564473" y="7521833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degrees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038021-B57A-DFAB-79F5-59B2F62FFB06}"/>
              </a:ext>
            </a:extLst>
          </p:cNvPr>
          <p:cNvSpPr txBox="1"/>
          <p:nvPr/>
        </p:nvSpPr>
        <p:spPr>
          <a:xfrm>
            <a:off x="571500" y="298519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   Diatonic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C93039-C50A-3695-0F07-3D304889FDD2}"/>
              </a:ext>
            </a:extLst>
          </p:cNvPr>
          <p:cNvSpPr txBox="1"/>
          <p:nvPr/>
        </p:nvSpPr>
        <p:spPr>
          <a:xfrm>
            <a:off x="571500" y="8673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B   Up-Left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B9BE04-A842-23C3-6430-5CBC92DEC701}"/>
              </a:ext>
            </a:extLst>
          </p:cNvPr>
          <p:cNvSpPr txBox="1"/>
          <p:nvPr/>
        </p:nvSpPr>
        <p:spPr>
          <a:xfrm>
            <a:off x="571500" y="9816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degrees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DD5112-3B55-12ED-6590-B85F700859A8}"/>
              </a:ext>
            </a:extLst>
          </p:cNvPr>
          <p:cNvSpPr txBox="1"/>
          <p:nvPr/>
        </p:nvSpPr>
        <p:spPr>
          <a:xfrm>
            <a:off x="571500" y="10959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GENERATE!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589FF2-C431-5E03-3829-7C943D1947F4}"/>
              </a:ext>
            </a:extLst>
          </p:cNvPr>
          <p:cNvSpPr txBox="1"/>
          <p:nvPr/>
        </p:nvSpPr>
        <p:spPr>
          <a:xfrm>
            <a:off x="571500" y="5244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hex { 0, 0}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F13451-E8B9-6B08-8F01-1FFA3FCE8EE4}"/>
              </a:ext>
            </a:extLst>
          </p:cNvPr>
          <p:cNvSpPr txBox="1"/>
          <p:nvPr/>
        </p:nvSpPr>
        <p:spPr>
          <a:xfrm>
            <a:off x="564473" y="4101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&gt;Root is  C#5+22.55</a:t>
            </a:r>
          </a:p>
        </p:txBody>
      </p:sp>
    </p:spTree>
    <p:extLst>
      <p:ext uri="{BB962C8B-B14F-4D97-AF65-F5344CB8AC3E}">
        <p14:creationId xmlns:p14="http://schemas.microsoft.com/office/powerpoint/2010/main" val="376459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F1837-C780-5D98-2252-66A6D1281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DE2046B6-BE83-AF8D-4D4C-7FF65E8BB55B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EDO / Equal Step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AA8A3-2CB9-14EB-1D9A-D97967AA804D}"/>
              </a:ext>
            </a:extLst>
          </p:cNvPr>
          <p:cNvSpPr txBox="1"/>
          <p:nvPr/>
        </p:nvSpPr>
        <p:spPr>
          <a:xfrm>
            <a:off x="564473" y="2958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into 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5FA58-0024-F1A2-5DFB-2FBFF8539E22}"/>
              </a:ext>
            </a:extLst>
          </p:cNvPr>
          <p:cNvSpPr txBox="1"/>
          <p:nvPr/>
        </p:nvSpPr>
        <p:spPr>
          <a:xfrm>
            <a:off x="564473" y="1828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&gt;Dividing octave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7A891112-EB7D-EF94-93EB-7657FD30C71A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EDF028-A69B-F9D2-4F31-F5E16894691B}"/>
              </a:ext>
            </a:extLst>
          </p:cNvPr>
          <p:cNvSpPr txBox="1"/>
          <p:nvPr/>
        </p:nvSpPr>
        <p:spPr>
          <a:xfrm>
            <a:off x="571500" y="131445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each step: 38.xxxx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6C75A0-9826-1025-6773-D0676EB2924F}"/>
              </a:ext>
            </a:extLst>
          </p:cNvPr>
          <p:cNvSpPr txBox="1"/>
          <p:nvPr/>
        </p:nvSpPr>
        <p:spPr>
          <a:xfrm>
            <a:off x="564473" y="8673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0B161-6B69-1C10-2CEB-0D64AB213E2B}"/>
              </a:ext>
            </a:extLst>
          </p:cNvPr>
          <p:cNvSpPr txBox="1"/>
          <p:nvPr/>
        </p:nvSpPr>
        <p:spPr>
          <a:xfrm>
            <a:off x="564473" y="6400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A   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A694D-0864-BEA9-5437-A3FF3F2E29FD}"/>
              </a:ext>
            </a:extLst>
          </p:cNvPr>
          <p:cNvSpPr txBox="1"/>
          <p:nvPr/>
        </p:nvSpPr>
        <p:spPr>
          <a:xfrm>
            <a:off x="564473" y="7521833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EDO Steps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1B8889-9808-3613-3011-C906E73FC345}"/>
              </a:ext>
            </a:extLst>
          </p:cNvPr>
          <p:cNvSpPr txBox="1"/>
          <p:nvPr/>
        </p:nvSpPr>
        <p:spPr>
          <a:xfrm>
            <a:off x="571500" y="8673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B    Up-Left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36380-455B-3B76-AFCA-26D67231D7E6}"/>
              </a:ext>
            </a:extLst>
          </p:cNvPr>
          <p:cNvSpPr txBox="1"/>
          <p:nvPr/>
        </p:nvSpPr>
        <p:spPr>
          <a:xfrm>
            <a:off x="571500" y="9816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EDO Steps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3BB2DF-C420-478C-6CD8-D1A649DABDD8}"/>
              </a:ext>
            </a:extLst>
          </p:cNvPr>
          <p:cNvSpPr txBox="1"/>
          <p:nvPr/>
        </p:nvSpPr>
        <p:spPr>
          <a:xfrm>
            <a:off x="571500" y="10959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GENERATE!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0D9AF-D4B5-331E-0424-264EBBC06790}"/>
              </a:ext>
            </a:extLst>
          </p:cNvPr>
          <p:cNvSpPr txBox="1"/>
          <p:nvPr/>
        </p:nvSpPr>
        <p:spPr>
          <a:xfrm>
            <a:off x="571500" y="5244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hex  { 0, 0}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7A0D9F-9EAF-8BB2-CDF2-26F175E099A5}"/>
              </a:ext>
            </a:extLst>
          </p:cNvPr>
          <p:cNvSpPr txBox="1"/>
          <p:nvPr/>
        </p:nvSpPr>
        <p:spPr>
          <a:xfrm>
            <a:off x="564473" y="4101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 is  C#5+22.55</a:t>
            </a:r>
          </a:p>
        </p:txBody>
      </p:sp>
    </p:spTree>
    <p:extLst>
      <p:ext uri="{BB962C8B-B14F-4D97-AF65-F5344CB8AC3E}">
        <p14:creationId xmlns:p14="http://schemas.microsoft.com/office/powerpoint/2010/main" val="252953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E356B-88F3-0B86-E1A0-B03B324D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8EDE3820-B5A2-EF10-E9CC-FB306A12AD10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Microtonal scale ... Define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F492-C647-1B79-140E-C7158BCAE198}"/>
              </a:ext>
            </a:extLst>
          </p:cNvPr>
          <p:cNvSpPr txBox="1"/>
          <p:nvPr/>
        </p:nvSpPr>
        <p:spPr>
          <a:xfrm>
            <a:off x="564473" y="2958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Lg. steps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0F645-B5E5-3CDB-7A2C-F4EC71050322}"/>
              </a:ext>
            </a:extLst>
          </p:cNvPr>
          <p:cNvSpPr txBox="1"/>
          <p:nvPr/>
        </p:nvSpPr>
        <p:spPr>
          <a:xfrm>
            <a:off x="564473" y="407943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Sm. steps 2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972F4EB8-58C4-3404-1ECC-63A798A46886}"/>
              </a:ext>
            </a:extLst>
          </p:cNvPr>
          <p:cNvSpPr txBox="1"/>
          <p:nvPr/>
        </p:nvSpPr>
        <p:spPr>
          <a:xfrm>
            <a:off x="571500" y="6395977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L:S ratio 2:1 basic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1F791B48-CC41-21D6-B9EC-6BBD07E61CD1}"/>
              </a:ext>
            </a:extLst>
          </p:cNvPr>
          <p:cNvSpPr txBox="1"/>
          <p:nvPr/>
        </p:nvSpPr>
        <p:spPr>
          <a:xfrm>
            <a:off x="571500" y="5244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 mode  0  bright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4F3DB7D3-8F2F-904F-4B53-D9F8D17BCA96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CB574B29-48C2-EA6B-2EAA-0BB7241A5281}"/>
              </a:ext>
            </a:extLst>
          </p:cNvPr>
          <p:cNvSpPr txBox="1"/>
          <p:nvPr/>
        </p:nvSpPr>
        <p:spPr>
          <a:xfrm>
            <a:off x="571500" y="9829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B7126-1589-48F8-DD2D-FDDF130A8438}"/>
              </a:ext>
            </a:extLst>
          </p:cNvPr>
          <p:cNvSpPr>
            <a:spLocks/>
          </p:cNvSpPr>
          <p:nvPr/>
        </p:nvSpPr>
        <p:spPr>
          <a:xfrm>
            <a:off x="457200" y="13720572"/>
            <a:ext cx="13716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7946C7-370C-5440-C051-081683B288CD}"/>
              </a:ext>
            </a:extLst>
          </p:cNvPr>
          <p:cNvSpPr>
            <a:spLocks/>
          </p:cNvSpPr>
          <p:nvPr/>
        </p:nvSpPr>
        <p:spPr>
          <a:xfrm>
            <a:off x="457200" y="13487400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4334BD-7EB1-B1A9-58CD-FC14DB01E0CB}"/>
              </a:ext>
            </a:extLst>
          </p:cNvPr>
          <p:cNvSpPr>
            <a:spLocks/>
          </p:cNvSpPr>
          <p:nvPr/>
        </p:nvSpPr>
        <p:spPr>
          <a:xfrm>
            <a:off x="7315200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95668-F4E6-958B-2B49-E31A97DC85B2}"/>
              </a:ext>
            </a:extLst>
          </p:cNvPr>
          <p:cNvSpPr>
            <a:spLocks/>
          </p:cNvSpPr>
          <p:nvPr/>
        </p:nvSpPr>
        <p:spPr>
          <a:xfrm>
            <a:off x="5029200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1CF2D2-EB5D-A6DB-4FBB-C2795F0A22DC}"/>
              </a:ext>
            </a:extLst>
          </p:cNvPr>
          <p:cNvSpPr>
            <a:spLocks/>
          </p:cNvSpPr>
          <p:nvPr/>
        </p:nvSpPr>
        <p:spPr>
          <a:xfrm>
            <a:off x="2743200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7D0F3A-2AA1-A26E-B32E-08E78D28BA0E}"/>
              </a:ext>
            </a:extLst>
          </p:cNvPr>
          <p:cNvSpPr>
            <a:spLocks/>
          </p:cNvSpPr>
          <p:nvPr/>
        </p:nvSpPr>
        <p:spPr>
          <a:xfrm>
            <a:off x="8453628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60AD6D-09F2-F5C1-B0C8-63C987086C94}"/>
              </a:ext>
            </a:extLst>
          </p:cNvPr>
          <p:cNvSpPr>
            <a:spLocks/>
          </p:cNvSpPr>
          <p:nvPr/>
        </p:nvSpPr>
        <p:spPr>
          <a:xfrm>
            <a:off x="13025628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ABD31A-B7E4-36AE-6F64-0BE443729F44}"/>
              </a:ext>
            </a:extLst>
          </p:cNvPr>
          <p:cNvSpPr>
            <a:spLocks/>
          </p:cNvSpPr>
          <p:nvPr/>
        </p:nvSpPr>
        <p:spPr>
          <a:xfrm>
            <a:off x="10739628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D9D03-C1D7-4840-111B-E88D775EC394}"/>
              </a:ext>
            </a:extLst>
          </p:cNvPr>
          <p:cNvSpPr>
            <a:spLocks/>
          </p:cNvSpPr>
          <p:nvPr/>
        </p:nvSpPr>
        <p:spPr>
          <a:xfrm>
            <a:off x="14168628" y="13610844"/>
            <a:ext cx="118872" cy="33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E6D99-932F-8ACF-8D88-A7141F2B0996}"/>
              </a:ext>
            </a:extLst>
          </p:cNvPr>
          <p:cNvSpPr txBox="1"/>
          <p:nvPr/>
        </p:nvSpPr>
        <p:spPr>
          <a:xfrm>
            <a:off x="571500" y="124520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 EDO, Lydian mode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D4F843-42AD-3C7C-9804-959CBB2DE88E}"/>
              </a:ext>
            </a:extLst>
          </p:cNvPr>
          <p:cNvSpPr txBox="1"/>
          <p:nvPr/>
        </p:nvSpPr>
        <p:spPr>
          <a:xfrm>
            <a:off x="564473" y="1828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Dividing octave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7DC92-B7D7-B01B-450B-FCD1F379AF1B}"/>
              </a:ext>
            </a:extLst>
          </p:cNvPr>
          <p:cNvSpPr txBox="1"/>
          <p:nvPr/>
        </p:nvSpPr>
        <p:spPr>
          <a:xfrm>
            <a:off x="571500" y="117729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 interval: 100.0c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635D4-97BB-260B-C901-5ECF956B2C6E}"/>
              </a:ext>
            </a:extLst>
          </p:cNvPr>
          <p:cNvSpPr txBox="1"/>
          <p:nvPr/>
        </p:nvSpPr>
        <p:spPr>
          <a:xfrm>
            <a:off x="571500" y="110871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Large interval: 200.0c</a:t>
            </a:r>
          </a:p>
        </p:txBody>
      </p:sp>
    </p:spTree>
    <p:extLst>
      <p:ext uri="{BB962C8B-B14F-4D97-AF65-F5344CB8AC3E}">
        <p14:creationId xmlns:p14="http://schemas.microsoft.com/office/powerpoint/2010/main" val="208655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E750BD38-2815-4205-BFE3-075D3B74EBCC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Microtonal scale ... Define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F586D-4B34-57D2-676C-B8892325C84D}"/>
              </a:ext>
            </a:extLst>
          </p:cNvPr>
          <p:cNvSpPr txBox="1"/>
          <p:nvPr/>
        </p:nvSpPr>
        <p:spPr>
          <a:xfrm>
            <a:off x="564473" y="2958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Lg. steps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F6724-CB2E-D1B7-0763-645F686178A8}"/>
              </a:ext>
            </a:extLst>
          </p:cNvPr>
          <p:cNvSpPr txBox="1"/>
          <p:nvPr/>
        </p:nvSpPr>
        <p:spPr>
          <a:xfrm>
            <a:off x="564473" y="407943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Sm. steps 2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13ED411A-C3BE-E53E-A7B6-B6EAFE42D6A7}"/>
              </a:ext>
            </a:extLst>
          </p:cNvPr>
          <p:cNvSpPr txBox="1"/>
          <p:nvPr/>
        </p:nvSpPr>
        <p:spPr>
          <a:xfrm>
            <a:off x="571500" y="6395977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L:S ratio customize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52BB5F36-EA7E-D700-68C1-26A95612C0AE}"/>
              </a:ext>
            </a:extLst>
          </p:cNvPr>
          <p:cNvSpPr txBox="1"/>
          <p:nvPr/>
        </p:nvSpPr>
        <p:spPr>
          <a:xfrm>
            <a:off x="571500" y="5244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 mode  3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8DA51C9B-6AF2-DDA8-6AAA-C4DFAD1B3B6D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579D3AF-3AF1-7F7E-0582-D974EC078040}"/>
              </a:ext>
            </a:extLst>
          </p:cNvPr>
          <p:cNvSpPr txBox="1"/>
          <p:nvPr/>
        </p:nvSpPr>
        <p:spPr>
          <a:xfrm>
            <a:off x="571500" y="9829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5395C2-923B-5D46-EFD4-EC62A1697554}"/>
              </a:ext>
            </a:extLst>
          </p:cNvPr>
          <p:cNvSpPr>
            <a:spLocks/>
          </p:cNvSpPr>
          <p:nvPr/>
        </p:nvSpPr>
        <p:spPr>
          <a:xfrm>
            <a:off x="457200" y="13720572"/>
            <a:ext cx="13716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38459E-832D-1AAD-14EA-9A766835AFBA}"/>
              </a:ext>
            </a:extLst>
          </p:cNvPr>
          <p:cNvSpPr>
            <a:spLocks/>
          </p:cNvSpPr>
          <p:nvPr/>
        </p:nvSpPr>
        <p:spPr>
          <a:xfrm>
            <a:off x="457200" y="13487400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03871-0C81-1E8F-3E47-9F2CF20F016E}"/>
              </a:ext>
            </a:extLst>
          </p:cNvPr>
          <p:cNvSpPr>
            <a:spLocks/>
          </p:cNvSpPr>
          <p:nvPr/>
        </p:nvSpPr>
        <p:spPr>
          <a:xfrm>
            <a:off x="11654028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44471-A90F-513F-2E2A-481AA1E6C651}"/>
              </a:ext>
            </a:extLst>
          </p:cNvPr>
          <p:cNvSpPr>
            <a:spLocks/>
          </p:cNvSpPr>
          <p:nvPr/>
        </p:nvSpPr>
        <p:spPr>
          <a:xfrm>
            <a:off x="11077956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85C5B3-CA11-A32C-1C57-BF2317D69B19}"/>
              </a:ext>
            </a:extLst>
          </p:cNvPr>
          <p:cNvSpPr>
            <a:spLocks/>
          </p:cNvSpPr>
          <p:nvPr/>
        </p:nvSpPr>
        <p:spPr>
          <a:xfrm>
            <a:off x="8563356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3C4928-6B3E-934B-8E72-896C6199D2C5}"/>
              </a:ext>
            </a:extLst>
          </p:cNvPr>
          <p:cNvSpPr>
            <a:spLocks/>
          </p:cNvSpPr>
          <p:nvPr/>
        </p:nvSpPr>
        <p:spPr>
          <a:xfrm>
            <a:off x="6053328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7B952-32D5-36F7-01C0-78B0BEAB3B26}"/>
              </a:ext>
            </a:extLst>
          </p:cNvPr>
          <p:cNvSpPr>
            <a:spLocks/>
          </p:cNvSpPr>
          <p:nvPr/>
        </p:nvSpPr>
        <p:spPr>
          <a:xfrm>
            <a:off x="3538728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F815A2-AA53-A021-4C6E-680A2655D3F4}"/>
              </a:ext>
            </a:extLst>
          </p:cNvPr>
          <p:cNvSpPr>
            <a:spLocks/>
          </p:cNvSpPr>
          <p:nvPr/>
        </p:nvSpPr>
        <p:spPr>
          <a:xfrm>
            <a:off x="2962656" y="13491972"/>
            <a:ext cx="118872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434E13-FFB8-55F6-2DF2-5C48A7811E31}"/>
              </a:ext>
            </a:extLst>
          </p:cNvPr>
          <p:cNvSpPr>
            <a:spLocks/>
          </p:cNvSpPr>
          <p:nvPr/>
        </p:nvSpPr>
        <p:spPr>
          <a:xfrm>
            <a:off x="14168628" y="13610844"/>
            <a:ext cx="118872" cy="33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8E545-8815-FC75-9B1C-5933DA41B128}"/>
              </a:ext>
            </a:extLst>
          </p:cNvPr>
          <p:cNvSpPr txBox="1"/>
          <p:nvPr/>
        </p:nvSpPr>
        <p:spPr>
          <a:xfrm>
            <a:off x="571500" y="124520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76 EDO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75CB15-419B-64AF-BF76-976F7FA18AE5}"/>
              </a:ext>
            </a:extLst>
          </p:cNvPr>
          <p:cNvSpPr txBox="1"/>
          <p:nvPr/>
        </p:nvSpPr>
        <p:spPr>
          <a:xfrm>
            <a:off x="564473" y="1828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Dividing octave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7C6C12-6F99-2649-B1FF-A395EDAF0C66}"/>
              </a:ext>
            </a:extLst>
          </p:cNvPr>
          <p:cNvSpPr txBox="1"/>
          <p:nvPr/>
        </p:nvSpPr>
        <p:spPr>
          <a:xfrm>
            <a:off x="571500" y="753522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</a:t>
            </a:r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87518E-750B-699B-C802-E132C49021CC}"/>
              </a:ext>
            </a:extLst>
          </p:cNvPr>
          <p:cNvSpPr txBox="1"/>
          <p:nvPr/>
        </p:nvSpPr>
        <p:spPr>
          <a:xfrm>
            <a:off x="578527" y="8673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E1093E-AD28-0D85-C5A3-F1FE23DF0244}"/>
              </a:ext>
            </a:extLst>
          </p:cNvPr>
          <p:cNvSpPr txBox="1"/>
          <p:nvPr/>
        </p:nvSpPr>
        <p:spPr>
          <a:xfrm>
            <a:off x="571500" y="117729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 interval:  47.3c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38B7C-026A-4C16-1C61-53F2581AA5F6}"/>
              </a:ext>
            </a:extLst>
          </p:cNvPr>
          <p:cNvSpPr txBox="1"/>
          <p:nvPr/>
        </p:nvSpPr>
        <p:spPr>
          <a:xfrm>
            <a:off x="571500" y="110871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Large interval: 221.0c</a:t>
            </a:r>
          </a:p>
        </p:txBody>
      </p:sp>
    </p:spTree>
    <p:extLst>
      <p:ext uri="{BB962C8B-B14F-4D97-AF65-F5344CB8AC3E}">
        <p14:creationId xmlns:p14="http://schemas.microsoft.com/office/powerpoint/2010/main" val="428305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84B3C-5F52-6B85-03A3-14B665FDF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86928B82-A576-88B9-9650-2FD9A1C19E87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Microtonal scale ... Define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8D45D-3F5A-9614-DBD0-5CD3389215C6}"/>
              </a:ext>
            </a:extLst>
          </p:cNvPr>
          <p:cNvSpPr txBox="1"/>
          <p:nvPr/>
        </p:nvSpPr>
        <p:spPr>
          <a:xfrm>
            <a:off x="564473" y="2958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Lg. steps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CD0B5-F2FB-EA95-E300-A73637F8FEE5}"/>
              </a:ext>
            </a:extLst>
          </p:cNvPr>
          <p:cNvSpPr txBox="1"/>
          <p:nvPr/>
        </p:nvSpPr>
        <p:spPr>
          <a:xfrm>
            <a:off x="564473" y="407943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Sm. steps 2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F3BFB974-6036-5D8F-5C63-9FE54E696903}"/>
              </a:ext>
            </a:extLst>
          </p:cNvPr>
          <p:cNvSpPr txBox="1"/>
          <p:nvPr/>
        </p:nvSpPr>
        <p:spPr>
          <a:xfrm>
            <a:off x="571500" y="6395977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L:S ratio   decimal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FACCA12-D5E7-4D7B-3562-519DEC40CFAE}"/>
              </a:ext>
            </a:extLst>
          </p:cNvPr>
          <p:cNvSpPr txBox="1"/>
          <p:nvPr/>
        </p:nvSpPr>
        <p:spPr>
          <a:xfrm>
            <a:off x="571500" y="5244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 mode  6    dark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7D2DD21E-4D02-4B77-3370-2154908142F6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A3FF3D7E-BC4C-98DB-C357-8EBDC4648380}"/>
              </a:ext>
            </a:extLst>
          </p:cNvPr>
          <p:cNvSpPr txBox="1"/>
          <p:nvPr/>
        </p:nvSpPr>
        <p:spPr>
          <a:xfrm>
            <a:off x="571500" y="9829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Next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5DDD2-C6F2-48A9-73C0-F1CAFF9F1B90}"/>
              </a:ext>
            </a:extLst>
          </p:cNvPr>
          <p:cNvSpPr txBox="1"/>
          <p:nvPr/>
        </p:nvSpPr>
        <p:spPr>
          <a:xfrm>
            <a:off x="10972800" y="3286036"/>
            <a:ext cx="28575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181.3¢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E7D793-FE61-77DE-67E1-0A2349436A22}"/>
              </a:ext>
            </a:extLst>
          </p:cNvPr>
          <p:cNvSpPr txBox="1"/>
          <p:nvPr/>
        </p:nvSpPr>
        <p:spPr>
          <a:xfrm>
            <a:off x="10972800" y="4429036"/>
            <a:ext cx="28575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146.8¢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5CFDF5-AD36-D0BB-3EED-809753FA7D20}"/>
              </a:ext>
            </a:extLst>
          </p:cNvPr>
          <p:cNvGrpSpPr/>
          <p:nvPr/>
        </p:nvGrpSpPr>
        <p:grpSpPr>
          <a:xfrm>
            <a:off x="457200" y="13487400"/>
            <a:ext cx="13830300" cy="580644"/>
            <a:chOff x="457200" y="13487400"/>
            <a:chExt cx="13830300" cy="5806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4B8CD2-C3B4-916B-DF36-0B2A5DF4B9B1}"/>
                </a:ext>
              </a:extLst>
            </p:cNvPr>
            <p:cNvSpPr>
              <a:spLocks/>
            </p:cNvSpPr>
            <p:nvPr/>
          </p:nvSpPr>
          <p:spPr>
            <a:xfrm>
              <a:off x="457200" y="13720572"/>
              <a:ext cx="137160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A96DF5-82EE-2B38-2F2F-6E0F27637E98}"/>
                </a:ext>
              </a:extLst>
            </p:cNvPr>
            <p:cNvSpPr>
              <a:spLocks/>
            </p:cNvSpPr>
            <p:nvPr/>
          </p:nvSpPr>
          <p:spPr>
            <a:xfrm>
              <a:off x="457200" y="13487400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A0F188-6371-69CE-6DCE-A1792F796C66}"/>
                </a:ext>
              </a:extLst>
            </p:cNvPr>
            <p:cNvSpPr>
              <a:spLocks/>
            </p:cNvSpPr>
            <p:nvPr/>
          </p:nvSpPr>
          <p:spPr>
            <a:xfrm>
              <a:off x="11772900" y="13491972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6AF55F-10E9-899E-D78F-24CE5F0A3F96}"/>
                </a:ext>
              </a:extLst>
            </p:cNvPr>
            <p:cNvSpPr>
              <a:spLocks/>
            </p:cNvSpPr>
            <p:nvPr/>
          </p:nvSpPr>
          <p:spPr>
            <a:xfrm>
              <a:off x="9486900" y="13491972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6BF996-FDC9-4571-406C-ECEC178C805F}"/>
                </a:ext>
              </a:extLst>
            </p:cNvPr>
            <p:cNvSpPr>
              <a:spLocks/>
            </p:cNvSpPr>
            <p:nvPr/>
          </p:nvSpPr>
          <p:spPr>
            <a:xfrm>
              <a:off x="7200900" y="13491972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E3E1BB-CBE2-0CD8-126D-B55AEA688C5D}"/>
                </a:ext>
              </a:extLst>
            </p:cNvPr>
            <p:cNvSpPr>
              <a:spLocks/>
            </p:cNvSpPr>
            <p:nvPr/>
          </p:nvSpPr>
          <p:spPr>
            <a:xfrm>
              <a:off x="6172200" y="13491972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4CB619-5A35-7B2E-4406-A17235FE1134}"/>
                </a:ext>
              </a:extLst>
            </p:cNvPr>
            <p:cNvSpPr>
              <a:spLocks/>
            </p:cNvSpPr>
            <p:nvPr/>
          </p:nvSpPr>
          <p:spPr>
            <a:xfrm>
              <a:off x="3886200" y="13491972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7D2372-194E-57CD-E666-BC3E8F213668}"/>
                </a:ext>
              </a:extLst>
            </p:cNvPr>
            <p:cNvSpPr>
              <a:spLocks/>
            </p:cNvSpPr>
            <p:nvPr/>
          </p:nvSpPr>
          <p:spPr>
            <a:xfrm>
              <a:off x="1600200" y="13491972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28664B-6FF9-3744-931E-C08ADC3CCB23}"/>
                </a:ext>
              </a:extLst>
            </p:cNvPr>
            <p:cNvSpPr>
              <a:spLocks/>
            </p:cNvSpPr>
            <p:nvPr/>
          </p:nvSpPr>
          <p:spPr>
            <a:xfrm>
              <a:off x="14168628" y="13610844"/>
              <a:ext cx="118872" cy="338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F70FA4-B363-03F0-757F-B5D197088785}"/>
              </a:ext>
            </a:extLst>
          </p:cNvPr>
          <p:cNvSpPr txBox="1"/>
          <p:nvPr/>
        </p:nvSpPr>
        <p:spPr>
          <a:xfrm>
            <a:off x="571500" y="124520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C5BDAD-841C-8A67-C64C-FEA0C49FFFF4}"/>
              </a:ext>
            </a:extLst>
          </p:cNvPr>
          <p:cNvSpPr txBox="1"/>
          <p:nvPr/>
        </p:nvSpPr>
        <p:spPr>
          <a:xfrm>
            <a:off x="564473" y="1828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Dividing octave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8A4187-25E9-6314-D499-9210D4082434}"/>
              </a:ext>
            </a:extLst>
          </p:cNvPr>
          <p:cNvSpPr txBox="1"/>
          <p:nvPr/>
        </p:nvSpPr>
        <p:spPr>
          <a:xfrm>
            <a:off x="571500" y="753522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1.2345678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A8A0A-3ADC-65D4-3EAD-62F6E808AD18}"/>
              </a:ext>
            </a:extLst>
          </p:cNvPr>
          <p:cNvSpPr txBox="1"/>
          <p:nvPr/>
        </p:nvSpPr>
        <p:spPr>
          <a:xfrm>
            <a:off x="571500" y="117729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 interval: 146.8c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C3A18-E256-9739-3E1C-34964956F728}"/>
              </a:ext>
            </a:extLst>
          </p:cNvPr>
          <p:cNvSpPr txBox="1"/>
          <p:nvPr/>
        </p:nvSpPr>
        <p:spPr>
          <a:xfrm>
            <a:off x="571500" y="110871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Large interval: 181.3c</a:t>
            </a:r>
          </a:p>
        </p:txBody>
      </p:sp>
    </p:spTree>
    <p:extLst>
      <p:ext uri="{BB962C8B-B14F-4D97-AF65-F5344CB8AC3E}">
        <p14:creationId xmlns:p14="http://schemas.microsoft.com/office/powerpoint/2010/main" val="37194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548</TotalTime>
  <Words>491</Words>
  <Application>Microsoft Office PowerPoint</Application>
  <PresentationFormat>Custom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Internal Revenue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Fox Nicholas K</dc:creator>
  <cp:lastModifiedBy>Nicholas Fox</cp:lastModifiedBy>
  <cp:revision>7</cp:revision>
  <dcterms:created xsi:type="dcterms:W3CDTF">2024-07-03T15:29:19Z</dcterms:created>
  <dcterms:modified xsi:type="dcterms:W3CDTF">2025-02-20T22:41:55Z</dcterms:modified>
</cp:coreProperties>
</file>