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59" r:id="rId2"/>
    <p:sldId id="257" r:id="rId3"/>
    <p:sldId id="260" r:id="rId4"/>
    <p:sldId id="261" r:id="rId5"/>
    <p:sldId id="258"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43D41-95DD-4193-F5F1-25731CB9DD15}" v="3" dt="2023-08-01T16:42:10.830"/>
    <p1510:client id="{58BF6AA1-B0AB-4845-DD2C-E1DF08E01212}" v="559" dt="2023-08-01T18:04:33.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0D6EFE-01AA-4936-A19A-523E2AF61F40}" type="datetime1">
              <a:rPr lang="en-US" smtClean="0"/>
              <a:t>8/1/2023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Electronics and Communication Engineering</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DCB2D1-424C-4BE7-B90E-EBCDBAA1828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035375-130E-4A8E-8517-6D81AB13C761}" type="datetime1">
              <a:rPr lang="en-US" smtClean="0"/>
              <a:t>8/1/2023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Electronics and Communication Engineering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893D14-76AC-4B07-AA55-AAA06187D7D0}" type="slidenum">
              <a:rPr lang="en-US" smtClean="0"/>
              <a:pPr/>
              <a:t>‹#›</a:t>
            </a:fld>
            <a:endParaRPr lang="en-US"/>
          </a:p>
        </p:txBody>
      </p:sp>
    </p:spTree>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34017E-5D97-4CE0-AF50-83191A091FEA}" type="datetime1">
              <a:rPr lang="en-US" smtClean="0"/>
              <a:t>8/1/2023</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a:t>
            </a:r>
          </a:p>
        </p:txBody>
      </p:sp>
      <p:sp>
        <p:nvSpPr>
          <p:cNvPr id="6" name="Slide Number Placeholder 5"/>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1DDB1F-90AE-4891-B0B5-16EA2040E32F}" type="datetime1">
              <a:rPr lang="en-US" smtClean="0"/>
              <a:t>8/1/2023</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a:t>
            </a:r>
          </a:p>
        </p:txBody>
      </p:sp>
      <p:sp>
        <p:nvSpPr>
          <p:cNvPr id="6" name="Slide Number Placeholder 5"/>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04BD0-90F1-4F4C-AC07-BB1B6F015A12}" type="datetime1">
              <a:rPr lang="en-US" smtClean="0"/>
              <a:t>8/1/2023</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a:t>
            </a:r>
          </a:p>
        </p:txBody>
      </p:sp>
      <p:sp>
        <p:nvSpPr>
          <p:cNvPr id="6" name="Slide Number Placeholder 5"/>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CE ">
  <p:cSld name="ECE ">
    <p:spTree>
      <p:nvGrpSpPr>
        <p:cNvPr id="1" name="Shape 15"/>
        <p:cNvGrpSpPr/>
        <p:nvPr/>
      </p:nvGrpSpPr>
      <p:grpSpPr>
        <a:xfrm>
          <a:off x="0" y="0"/>
          <a:ext cx="0" cy="0"/>
          <a:chOff x="0" y="0"/>
          <a:chExt cx="0" cy="0"/>
        </a:xfrm>
      </p:grpSpPr>
      <p:sp>
        <p:nvSpPr>
          <p:cNvPr id="16" name="Google Shape;16;p18"/>
          <p:cNvSpPr/>
          <p:nvPr/>
        </p:nvSpPr>
        <p:spPr>
          <a:xfrm>
            <a:off x="0" y="0"/>
            <a:ext cx="9144000" cy="6858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1800" b="0" i="0" u="none" strike="noStrike" cap="none">
              <a:solidFill>
                <a:schemeClr val="dk1"/>
              </a:solidFill>
              <a:latin typeface="Calibri"/>
              <a:ea typeface="Calibri"/>
              <a:cs typeface="Calibri"/>
              <a:sym typeface="Calibri"/>
            </a:endParaRPr>
          </a:p>
        </p:txBody>
      </p:sp>
      <p:sp>
        <p:nvSpPr>
          <p:cNvPr id="17" name="Google Shape;17;p18"/>
          <p:cNvSpPr txBox="1"/>
          <p:nvPr/>
        </p:nvSpPr>
        <p:spPr>
          <a:xfrm>
            <a:off x="2917225" y="406396"/>
            <a:ext cx="3057000" cy="125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733"/>
              <a:buFont typeface="Montserrat"/>
              <a:buNone/>
            </a:pPr>
            <a:r>
              <a:rPr lang="en-US" sz="1300" b="0" i="0" u="none" strike="noStrike" cap="none">
                <a:solidFill>
                  <a:schemeClr val="dk1"/>
                </a:solidFill>
                <a:latin typeface="Montserrat"/>
                <a:ea typeface="Montserrat"/>
                <a:cs typeface="Montserrat"/>
                <a:sym typeface="Montserrat"/>
              </a:rPr>
              <a:t>Department of </a:t>
            </a:r>
            <a:endParaRPr sz="13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733"/>
              <a:buFont typeface="Montserrat"/>
              <a:buNone/>
            </a:pPr>
            <a:r>
              <a:rPr lang="en-US" sz="1300" b="1" i="0" u="none" strike="noStrike" cap="none">
                <a:solidFill>
                  <a:schemeClr val="dk1"/>
                </a:solidFill>
                <a:latin typeface="Montserrat"/>
                <a:ea typeface="Montserrat"/>
                <a:cs typeface="Montserrat"/>
                <a:sym typeface="Montserrat"/>
              </a:rPr>
              <a:t>Electronics &amp; Communication Engineering</a:t>
            </a:r>
            <a:endParaRPr sz="1300" b="1"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400"/>
              <a:buFont typeface="Montserrat"/>
              <a:buNone/>
            </a:pPr>
            <a:r>
              <a:rPr lang="en-US" sz="1050" b="0" i="0" u="none" strike="noStrike" cap="none">
                <a:solidFill>
                  <a:schemeClr val="dk1"/>
                </a:solidFill>
                <a:highlight>
                  <a:srgbClr val="FFFFFF"/>
                </a:highlight>
                <a:latin typeface="Montserrat"/>
                <a:ea typeface="Montserrat"/>
                <a:cs typeface="Montserrat"/>
                <a:sym typeface="Montserrat"/>
              </a:rPr>
              <a:t>Since 1987</a:t>
            </a:r>
            <a:endParaRPr sz="1300" b="1"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733"/>
              <a:buFont typeface="Calibri"/>
              <a:buNone/>
            </a:pPr>
            <a:endParaRPr sz="1300" b="0" i="0" u="none" strike="noStrike" cap="none">
              <a:solidFill>
                <a:schemeClr val="dk1"/>
              </a:solidFill>
              <a:latin typeface="Montserrat"/>
              <a:ea typeface="Montserrat"/>
              <a:cs typeface="Montserrat"/>
              <a:sym typeface="Montserrat"/>
            </a:endParaRPr>
          </a:p>
        </p:txBody>
      </p:sp>
      <p:pic>
        <p:nvPicPr>
          <p:cNvPr id="18" name="Google Shape;18;p18"/>
          <p:cNvPicPr preferRelativeResize="0"/>
          <p:nvPr/>
        </p:nvPicPr>
        <p:blipFill rotWithShape="1">
          <a:blip r:embed="rId2">
            <a:alphaModFix/>
          </a:blip>
          <a:srcRect l="5210" t="13955" r="4177" b="11970"/>
          <a:stretch/>
        </p:blipFill>
        <p:spPr>
          <a:xfrm>
            <a:off x="567976" y="622667"/>
            <a:ext cx="2037950" cy="741065"/>
          </a:xfrm>
          <a:prstGeom prst="rect">
            <a:avLst/>
          </a:prstGeom>
          <a:noFill/>
          <a:ln>
            <a:noFill/>
          </a:ln>
        </p:spPr>
      </p:pic>
      <p:cxnSp>
        <p:nvCxnSpPr>
          <p:cNvPr id="19" name="Google Shape;19;p18"/>
          <p:cNvCxnSpPr/>
          <p:nvPr/>
        </p:nvCxnSpPr>
        <p:spPr>
          <a:xfrm>
            <a:off x="2792322" y="635900"/>
            <a:ext cx="0" cy="760000"/>
          </a:xfrm>
          <a:prstGeom prst="straightConnector1">
            <a:avLst/>
          </a:prstGeom>
          <a:noFill/>
          <a:ln w="9525" cap="flat" cmpd="sng">
            <a:solidFill>
              <a:srgbClr val="1E2843"/>
            </a:solidFill>
            <a:prstDash val="solid"/>
            <a:round/>
            <a:headEnd type="none" w="sm" len="sm"/>
            <a:tailEnd type="none" w="sm" len="sm"/>
          </a:ln>
        </p:spPr>
      </p:cxnSp>
      <p:pic>
        <p:nvPicPr>
          <p:cNvPr id="20" name="Google Shape;20;p18"/>
          <p:cNvPicPr preferRelativeResize="0"/>
          <p:nvPr/>
        </p:nvPicPr>
        <p:blipFill rotWithShape="1">
          <a:blip r:embed="rId3">
            <a:alphaModFix/>
          </a:blip>
          <a:srcRect l="15545" r="15542"/>
          <a:stretch/>
        </p:blipFill>
        <p:spPr>
          <a:xfrm>
            <a:off x="6487825" y="2"/>
            <a:ext cx="2656176" cy="6858001"/>
          </a:xfrm>
          <a:prstGeom prst="rect">
            <a:avLst/>
          </a:prstGeom>
          <a:noFill/>
          <a:ln>
            <a:noFill/>
          </a:ln>
        </p:spPr>
      </p:pic>
      <p:sp>
        <p:nvSpPr>
          <p:cNvPr id="21" name="Google Shape;21;p18"/>
          <p:cNvSpPr txBox="1">
            <a:spLocks noGrp="1"/>
          </p:cNvSpPr>
          <p:nvPr>
            <p:ph type="ctrTitle"/>
          </p:nvPr>
        </p:nvSpPr>
        <p:spPr>
          <a:xfrm>
            <a:off x="475800" y="2792000"/>
            <a:ext cx="6012000" cy="2387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18"/>
          <p:cNvSpPr txBox="1">
            <a:spLocks noGrp="1"/>
          </p:cNvSpPr>
          <p:nvPr>
            <p:ph type="subTitle" idx="1"/>
          </p:nvPr>
        </p:nvSpPr>
        <p:spPr>
          <a:xfrm>
            <a:off x="475800" y="5271668"/>
            <a:ext cx="6012000" cy="813600"/>
          </a:xfrm>
          <a:prstGeom prst="rect">
            <a:avLst/>
          </a:prstGeom>
          <a:noFill/>
          <a:ln>
            <a:noFill/>
          </a:ln>
        </p:spPr>
        <p:txBody>
          <a:bodyPr spcFirstLastPara="1" wrap="square" lIns="68575" tIns="34275" rIns="68575" bIns="34275" anchor="t" anchorCtr="0">
            <a:noAutofit/>
          </a:bodyPr>
          <a:lstStyle>
            <a:lvl1pPr lvl="0" algn="l">
              <a:lnSpc>
                <a:spcPct val="90000"/>
              </a:lnSpc>
              <a:spcBef>
                <a:spcPts val="800"/>
              </a:spcBef>
              <a:spcAft>
                <a:spcPts val="0"/>
              </a:spcAft>
              <a:buClr>
                <a:schemeClr val="lt1"/>
              </a:buClr>
              <a:buSzPts val="1800"/>
              <a:buNone/>
              <a:defRPr sz="1800"/>
            </a:lvl1pPr>
            <a:lvl2pPr lvl="1" algn="l">
              <a:lnSpc>
                <a:spcPct val="90000"/>
              </a:lnSpc>
              <a:spcBef>
                <a:spcPts val="400"/>
              </a:spcBef>
              <a:spcAft>
                <a:spcPts val="0"/>
              </a:spcAft>
              <a:buClr>
                <a:schemeClr val="lt1"/>
              </a:buClr>
              <a:buSzPts val="1500"/>
              <a:buNone/>
              <a:defRPr sz="1500"/>
            </a:lvl2pPr>
            <a:lvl3pPr lvl="2" algn="l">
              <a:lnSpc>
                <a:spcPct val="90000"/>
              </a:lnSpc>
              <a:spcBef>
                <a:spcPts val="400"/>
              </a:spcBef>
              <a:spcAft>
                <a:spcPts val="0"/>
              </a:spcAft>
              <a:buClr>
                <a:schemeClr val="lt1"/>
              </a:buClr>
              <a:buSzPts val="1400"/>
              <a:buNone/>
              <a:defRPr sz="1400"/>
            </a:lvl3pPr>
            <a:lvl4pPr lvl="3" algn="l">
              <a:lnSpc>
                <a:spcPct val="90000"/>
              </a:lnSpc>
              <a:spcBef>
                <a:spcPts val="400"/>
              </a:spcBef>
              <a:spcAft>
                <a:spcPts val="0"/>
              </a:spcAft>
              <a:buClr>
                <a:schemeClr val="lt1"/>
              </a:buClr>
              <a:buSzPts val="1200"/>
              <a:buNone/>
              <a:defRPr sz="1200"/>
            </a:lvl4pPr>
            <a:lvl5pPr lvl="4" algn="l">
              <a:lnSpc>
                <a:spcPct val="90000"/>
              </a:lnSpc>
              <a:spcBef>
                <a:spcPts val="400"/>
              </a:spcBef>
              <a:spcAft>
                <a:spcPts val="0"/>
              </a:spcAft>
              <a:buClr>
                <a:schemeClr val="lt1"/>
              </a:buClr>
              <a:buSzPts val="1200"/>
              <a:buNone/>
              <a:defRPr sz="1200"/>
            </a:lvl5pPr>
            <a:lvl6pPr lvl="5" algn="l">
              <a:lnSpc>
                <a:spcPct val="90000"/>
              </a:lnSpc>
              <a:spcBef>
                <a:spcPts val="400"/>
              </a:spcBef>
              <a:spcAft>
                <a:spcPts val="0"/>
              </a:spcAft>
              <a:buClr>
                <a:schemeClr val="dk1"/>
              </a:buClr>
              <a:buSzPts val="1200"/>
              <a:buNone/>
              <a:defRPr sz="1200"/>
            </a:lvl6pPr>
            <a:lvl7pPr lvl="6" algn="l">
              <a:lnSpc>
                <a:spcPct val="90000"/>
              </a:lnSpc>
              <a:spcBef>
                <a:spcPts val="400"/>
              </a:spcBef>
              <a:spcAft>
                <a:spcPts val="0"/>
              </a:spcAft>
              <a:buClr>
                <a:schemeClr val="dk1"/>
              </a:buClr>
              <a:buSzPts val="1200"/>
              <a:buNone/>
              <a:defRPr sz="1200"/>
            </a:lvl7pPr>
            <a:lvl8pPr lvl="7" algn="l">
              <a:lnSpc>
                <a:spcPct val="90000"/>
              </a:lnSpc>
              <a:spcBef>
                <a:spcPts val="400"/>
              </a:spcBef>
              <a:spcAft>
                <a:spcPts val="0"/>
              </a:spcAft>
              <a:buClr>
                <a:schemeClr val="dk1"/>
              </a:buClr>
              <a:buSzPts val="1200"/>
              <a:buNone/>
              <a:defRPr sz="1200"/>
            </a:lvl8pPr>
            <a:lvl9pPr lvl="8" algn="l">
              <a:lnSpc>
                <a:spcPct val="90000"/>
              </a:lnSpc>
              <a:spcBef>
                <a:spcPts val="400"/>
              </a:spcBef>
              <a:spcAft>
                <a:spcPts val="0"/>
              </a:spcAft>
              <a:buClr>
                <a:schemeClr val="dk1"/>
              </a:buClr>
              <a:buSzPts val="1200"/>
              <a:buNone/>
              <a:defRPr sz="1200"/>
            </a:lvl9pPr>
          </a:lstStyle>
          <a:p>
            <a:endParaRPr/>
          </a:p>
        </p:txBody>
      </p:sp>
      <p:sp>
        <p:nvSpPr>
          <p:cNvPr id="23" name="Google Shape;23;p18"/>
          <p:cNvSpPr txBox="1">
            <a:spLocks noGrp="1"/>
          </p:cNvSpPr>
          <p:nvPr>
            <p:ph type="sldNum" idx="12"/>
          </p:nvPr>
        </p:nvSpPr>
        <p:spPr>
          <a:xfrm>
            <a:off x="8556784" y="6333135"/>
            <a:ext cx="548700" cy="524800"/>
          </a:xfrm>
          <a:prstGeom prst="rect">
            <a:avLst/>
          </a:prstGeom>
          <a:noFill/>
          <a:ln>
            <a:noFill/>
          </a:ln>
        </p:spPr>
        <p:txBody>
          <a:bodyPr spcFirstLastPara="1" wrap="square" lIns="68575" tIns="34275" rIns="68575" bIns="34275" anchor="t" anchorCtr="0">
            <a:noAutofit/>
          </a:bodyPr>
          <a:lstStyle>
            <a:lvl1pPr marL="0" marR="0" lvl="0"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888888"/>
              </a:buClr>
              <a:buSzPts val="1733"/>
              <a:buFont typeface="Montserrat"/>
              <a:buNone/>
              <a:defRPr sz="1300" b="0" i="0" u="none" strike="noStrike" cap="none">
                <a:solidFill>
                  <a:srgbClr val="888888"/>
                </a:solidFill>
                <a:latin typeface="Montserrat"/>
                <a:ea typeface="Montserrat"/>
                <a:cs typeface="Montserrat"/>
                <a:sym typeface="Montserra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7490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52D509-76FB-468B-AF86-AD124E435A15}" type="datetime1">
              <a:rPr lang="en-US" smtClean="0"/>
              <a:t>8/1/2023</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a:t>
            </a:r>
          </a:p>
        </p:txBody>
      </p:sp>
      <p:sp>
        <p:nvSpPr>
          <p:cNvPr id="6" name="Slide Number Placeholder 5"/>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C9F9D1-F2CD-41EF-B8E9-7E0CBA5ECD45}" type="datetime1">
              <a:rPr lang="en-US" smtClean="0"/>
              <a:t>8/1/2023</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a:t>
            </a:r>
          </a:p>
        </p:txBody>
      </p:sp>
      <p:sp>
        <p:nvSpPr>
          <p:cNvPr id="6" name="Slide Number Placeholder 5"/>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8861D0-D850-439F-A017-EF7CDEE74AE8}" type="datetime1">
              <a:rPr lang="en-US" smtClean="0"/>
              <a:t>8/1/2023</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a:t>
            </a:r>
          </a:p>
        </p:txBody>
      </p:sp>
      <p:sp>
        <p:nvSpPr>
          <p:cNvPr id="7" name="Slide Number Placeholder 6"/>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BC121F-F62F-40AA-8AEB-95A38D00BC2C}" type="datetime1">
              <a:rPr lang="en-US" smtClean="0"/>
              <a:t>8/1/2023</a:t>
            </a:fld>
            <a:endParaRPr lang="en-US"/>
          </a:p>
        </p:txBody>
      </p:sp>
      <p:sp>
        <p:nvSpPr>
          <p:cNvPr id="8" name="Footer Placeholder 7"/>
          <p:cNvSpPr>
            <a:spLocks noGrp="1"/>
          </p:cNvSpPr>
          <p:nvPr>
            <p:ph type="ftr" sz="quarter" idx="11"/>
          </p:nvPr>
        </p:nvSpPr>
        <p:spPr/>
        <p:txBody>
          <a:bodyPr/>
          <a:lstStyle/>
          <a:p>
            <a:r>
              <a:rPr lang="en-US"/>
              <a:t>Department of Electronics and Communication Engineering</a:t>
            </a:r>
          </a:p>
        </p:txBody>
      </p:sp>
      <p:sp>
        <p:nvSpPr>
          <p:cNvPr id="9" name="Slide Number Placeholder 8"/>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55573F-AC3A-4677-A97E-83DA4B5A27F7}" type="datetime1">
              <a:rPr lang="en-US" smtClean="0"/>
              <a:t>8/1/2023</a:t>
            </a:fld>
            <a:endParaRPr lang="en-US"/>
          </a:p>
        </p:txBody>
      </p:sp>
      <p:sp>
        <p:nvSpPr>
          <p:cNvPr id="4" name="Footer Placeholder 3"/>
          <p:cNvSpPr>
            <a:spLocks noGrp="1"/>
          </p:cNvSpPr>
          <p:nvPr>
            <p:ph type="ftr" sz="quarter" idx="11"/>
          </p:nvPr>
        </p:nvSpPr>
        <p:spPr/>
        <p:txBody>
          <a:bodyPr/>
          <a:lstStyle/>
          <a:p>
            <a:r>
              <a:rPr lang="en-US"/>
              <a:t>Department of Electronics and Communication Engineering</a:t>
            </a:r>
          </a:p>
        </p:txBody>
      </p:sp>
      <p:sp>
        <p:nvSpPr>
          <p:cNvPr id="5" name="Slide Number Placeholder 4"/>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463B9-C59E-413D-AE4F-AD03FB71058F}" type="datetime1">
              <a:rPr lang="en-US" smtClean="0"/>
              <a:t>8/1/2023</a:t>
            </a:fld>
            <a:endParaRPr lang="en-US"/>
          </a:p>
        </p:txBody>
      </p:sp>
      <p:sp>
        <p:nvSpPr>
          <p:cNvPr id="3" name="Footer Placeholder 2"/>
          <p:cNvSpPr>
            <a:spLocks noGrp="1"/>
          </p:cNvSpPr>
          <p:nvPr>
            <p:ph type="ftr" sz="quarter" idx="11"/>
          </p:nvPr>
        </p:nvSpPr>
        <p:spPr/>
        <p:txBody>
          <a:bodyPr/>
          <a:lstStyle/>
          <a:p>
            <a:r>
              <a:rPr lang="en-US"/>
              <a:t>Department of Electronics and Communication Engineering</a:t>
            </a:r>
          </a:p>
        </p:txBody>
      </p:sp>
      <p:sp>
        <p:nvSpPr>
          <p:cNvPr id="4" name="Slide Number Placeholder 3"/>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1FDE3F-D0CC-4337-BD83-5D52722972B4}" type="datetime1">
              <a:rPr lang="en-US" smtClean="0"/>
              <a:t>8/1/2023</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a:t>
            </a:r>
          </a:p>
        </p:txBody>
      </p:sp>
      <p:sp>
        <p:nvSpPr>
          <p:cNvPr id="7" name="Slide Number Placeholder 6"/>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C82618-0386-4C65-A038-101109235A97}" type="datetime1">
              <a:rPr lang="en-US" smtClean="0"/>
              <a:t>8/1/2023</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a:t>
            </a:r>
          </a:p>
        </p:txBody>
      </p:sp>
      <p:sp>
        <p:nvSpPr>
          <p:cNvPr id="7" name="Slide Number Placeholder 6"/>
          <p:cNvSpPr>
            <a:spLocks noGrp="1"/>
          </p:cNvSpPr>
          <p:nvPr>
            <p:ph type="sldNum" sz="quarter" idx="12"/>
          </p:nvPr>
        </p:nvSpPr>
        <p:spPr/>
        <p:txBody>
          <a:bodyPr/>
          <a:lstStyle/>
          <a:p>
            <a:fld id="{4485A839-B948-4741-B6DC-0C3E293FBD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19EAE-B0B6-4DE6-8530-327B81189FA0}" type="datetime1">
              <a:rPr lang="en-US" smtClean="0"/>
              <a:t>8/1/2023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Electronics and Communication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A839-B948-4741-B6DC-0C3E293FBD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1wqtxts1xzle7.cloudfront.net/44296253/V4I7201599a26-libre.pdf?1459520970=&amp;response-content-disposition=inline%3B+filename%3DInternational_Journal_of_Computer_Scienc.pdf&amp;Expires=1690913921&amp;Signature=X9IZ948eQokbf~f0JD71egJW15DPsyQpS272jQdeRMonqsZ69vX~dyOIT0JUYCxR0Adk1g0JbT6~z7k-hM1dMt-YkPDZ3lmxFaXC3bvjewPGgj9NcZ~D4a322~bm6N~COjxX90FmTNGaYaDE3LWTd2UXYVlAuyzo6BhasZiNSFS-i05tBvcLJOVxYUJRFTQRcXE1PyL1~tMgc4EjZvRMfCpowdVxgGhYZoX1xdmzens6tMHDdK8~bAVliOGtWBP-ydv6u-E0zTpojWdVFISmNjKzhIV4sK-odwwxhQirFBnHSIV-IFVaDUIBQBl8wAAwJLepi~g-hP5PVDhLzWPTTw__&amp;Key-Pair-Id=APKAJLOHF5GGSLRBV4ZA" TargetMode="External"/><Relationship Id="rId2" Type="http://schemas.openxmlformats.org/officeDocument/2006/relationships/hyperlink" Target="http://ijsetr.com/uploads/416352IJSETR6214-1093.pdf" TargetMode="External"/><Relationship Id="rId1" Type="http://schemas.openxmlformats.org/officeDocument/2006/relationships/slideLayout" Target="../slideLayouts/slideLayout2.xml"/><Relationship Id="rId4" Type="http://schemas.openxmlformats.org/officeDocument/2006/relationships/hyperlink" Target="https://citeseerx.ist.psu.edu/document?repid=rep1&amp;type=pdf&amp;doi=4dcb7b37a3ffed3f039d2b5681515fd64b01c15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276727" y="1715393"/>
            <a:ext cx="6012000" cy="770207"/>
          </a:xfrm>
          <a:prstGeom prst="rect">
            <a:avLst/>
          </a:prstGeom>
          <a:noFill/>
          <a:ln>
            <a:noFill/>
          </a:ln>
        </p:spPr>
        <p:txBody>
          <a:bodyPr spcFirstLastPara="1" vert="horz" wrap="square" lIns="51431" tIns="25706" rIns="51431" bIns="25706" rtlCol="0" anchor="b" anchorCtr="0">
            <a:noAutofit/>
          </a:bodyPr>
          <a:lstStyle/>
          <a:p>
            <a:pPr algn="ctr"/>
            <a:r>
              <a:rPr lang="en-US" sz="1800" b="1" dirty="0">
                <a:latin typeface="Times New Roman"/>
                <a:cs typeface="Times New Roman"/>
              </a:rPr>
              <a:t>PROJECT TITLE</a:t>
            </a:r>
            <a:br>
              <a:rPr lang="en-US" sz="1800" b="1" dirty="0">
                <a:latin typeface="Times New Roman"/>
                <a:cs typeface="Times New Roman"/>
              </a:rPr>
            </a:br>
            <a:br>
              <a:rPr lang="en-US" sz="1800" b="1" dirty="0">
                <a:latin typeface="Times New Roman"/>
                <a:cs typeface="Times New Roman"/>
              </a:rPr>
            </a:br>
            <a:r>
              <a:rPr lang="en-US" sz="2400" dirty="0">
                <a:latin typeface="Times New Roman"/>
                <a:ea typeface="+mj-lt"/>
                <a:cs typeface="+mj-lt"/>
              </a:rPr>
              <a:t>Fingerprint Based Licensing System for Driving</a:t>
            </a:r>
            <a:endParaRPr lang="en-US" sz="2400" b="1" dirty="0">
              <a:latin typeface="Times New Roman"/>
              <a:cs typeface="Times New Roman" panose="02020603050405020304" pitchFamily="18" charset="0"/>
            </a:endParaRPr>
          </a:p>
        </p:txBody>
      </p:sp>
      <p:sp>
        <p:nvSpPr>
          <p:cNvPr id="94" name="Google Shape;94;p1"/>
          <p:cNvSpPr txBox="1">
            <a:spLocks noGrp="1"/>
          </p:cNvSpPr>
          <p:nvPr>
            <p:ph type="subTitle" idx="1"/>
          </p:nvPr>
        </p:nvSpPr>
        <p:spPr>
          <a:xfrm>
            <a:off x="296674" y="2889539"/>
            <a:ext cx="5991948" cy="2555676"/>
          </a:xfrm>
          <a:prstGeom prst="rect">
            <a:avLst/>
          </a:prstGeom>
          <a:noFill/>
          <a:ln>
            <a:noFill/>
          </a:ln>
        </p:spPr>
        <p:txBody>
          <a:bodyPr spcFirstLastPara="1" vert="horz" wrap="square" lIns="51431" tIns="25706" rIns="51431" bIns="25706" rtlCol="0" anchor="t" anchorCtr="0">
            <a:noAutofit/>
          </a:bodyPr>
          <a:lstStyle/>
          <a:p>
            <a:pPr indent="-304800" algn="ctr"/>
            <a:r>
              <a:rPr lang="en-US" sz="1500" b="1" dirty="0">
                <a:latin typeface="Times New Roman"/>
                <a:cs typeface="Times New Roman"/>
              </a:rPr>
              <a:t>PROJECT MEMBERS:</a:t>
            </a:r>
          </a:p>
          <a:p>
            <a:pPr indent="-304800" algn="ctr"/>
            <a:endParaRPr lang="en-US" sz="1500" b="1" dirty="0">
              <a:latin typeface="Times New Roman"/>
              <a:cs typeface="Times New Roman"/>
            </a:endParaRPr>
          </a:p>
          <a:p>
            <a:pPr indent="-304800" algn="ctr"/>
            <a:r>
              <a:rPr lang="en-US" sz="1500" b="1" dirty="0">
                <a:latin typeface="Times New Roman"/>
                <a:cs typeface="Times New Roman"/>
              </a:rPr>
              <a:t>SRI HARI P             20BEC136</a:t>
            </a:r>
          </a:p>
          <a:p>
            <a:pPr indent="-304800" algn="ctr"/>
            <a:r>
              <a:rPr lang="en-US" sz="1500" b="1" dirty="0">
                <a:latin typeface="Times New Roman"/>
                <a:cs typeface="Times New Roman"/>
              </a:rPr>
              <a:t>SUDHIN R               20BEC144</a:t>
            </a:r>
          </a:p>
          <a:p>
            <a:pPr indent="-304800" algn="ctr"/>
            <a:r>
              <a:rPr lang="en-US" sz="1500" b="1" dirty="0">
                <a:latin typeface="Times New Roman"/>
                <a:cs typeface="Times New Roman"/>
              </a:rPr>
              <a:t>VENKATESH K     20BEC155</a:t>
            </a:r>
          </a:p>
          <a:p>
            <a:pPr indent="-304800" algn="ctr"/>
            <a:endParaRPr lang="en-US" sz="1500" dirty="0">
              <a:latin typeface="Times New Roman"/>
              <a:cs typeface="Times New Roman"/>
            </a:endParaRPr>
          </a:p>
          <a:p>
            <a:pPr indent="-304800" algn="ctr"/>
            <a:r>
              <a:rPr lang="en-US" sz="1500" b="1" dirty="0">
                <a:latin typeface="Times New Roman"/>
                <a:cs typeface="Times New Roman"/>
              </a:rPr>
              <a:t>PROJECT SUPERVISOR:  UMA MAHESHWARI S</a:t>
            </a:r>
            <a:endParaRPr sz="1500" b="1" dirty="0">
              <a:latin typeface="Times New Roman"/>
              <a:cs typeface="Times New Roman"/>
            </a:endParaRPr>
          </a:p>
          <a:p>
            <a:pPr indent="-304800" algn="ctr"/>
            <a:endParaRPr lang="en-US" sz="1500" b="1" dirty="0">
              <a:latin typeface="Times New Roman" panose="02020603050405020304" pitchFamily="18" charset="0"/>
              <a:cs typeface="Times New Roman" panose="02020603050405020304" pitchFamily="18" charset="0"/>
            </a:endParaRPr>
          </a:p>
          <a:p>
            <a:pPr indent="-304800" algn="ctr"/>
            <a:endParaRPr dirty="0">
              <a:latin typeface="Times New Roman" panose="02020603050405020304" pitchFamily="18" charset="0"/>
              <a:cs typeface="Times New Roman" panose="02020603050405020304" pitchFamily="18" charset="0"/>
            </a:endParaRPr>
          </a:p>
          <a:p>
            <a:pPr indent="-304800"/>
            <a:endParaRPr dirty="0">
              <a:latin typeface="Times New Roman" panose="02020603050405020304" pitchFamily="18" charset="0"/>
              <a:cs typeface="Times New Roman" panose="02020603050405020304" pitchFamily="18" charset="0"/>
            </a:endParaRPr>
          </a:p>
          <a:p>
            <a:pPr indent="-304800"/>
            <a:endParaRPr lang="en-GB" dirty="0">
              <a:latin typeface="Times New Roman" panose="02020603050405020304" pitchFamily="18" charset="0"/>
              <a:cs typeface="Times New Roman" panose="02020603050405020304" pitchFamily="18" charset="0"/>
            </a:endParaRPr>
          </a:p>
        </p:txBody>
      </p:sp>
      <p:sp>
        <p:nvSpPr>
          <p:cNvPr id="95" name="Google Shape;95;p1"/>
          <p:cNvSpPr txBox="1">
            <a:spLocks noGrp="1"/>
          </p:cNvSpPr>
          <p:nvPr>
            <p:ph type="sldNum" idx="12"/>
          </p:nvPr>
        </p:nvSpPr>
        <p:spPr>
          <a:xfrm>
            <a:off x="8556784" y="5607101"/>
            <a:ext cx="548700" cy="393600"/>
          </a:xfrm>
          <a:prstGeom prst="rect">
            <a:avLst/>
          </a:prstGeom>
          <a:noFill/>
          <a:ln>
            <a:noFill/>
          </a:ln>
        </p:spPr>
        <p:txBody>
          <a:bodyPr spcFirstLastPara="1" vert="horz" wrap="square" lIns="51431" tIns="25706" rIns="51431" bIns="25706" rtlCol="0" anchor="t" anchorCtr="0">
            <a:noAutofit/>
          </a:bodyPr>
          <a:lstStyle/>
          <a:p>
            <a:fld id="{00000000-1234-1234-1234-123412341234}" type="slidenum">
              <a:rPr lang="en-US"/>
              <a:pPr/>
              <a:t>1</a:t>
            </a:fld>
            <a:endParaRPr/>
          </a:p>
        </p:txBody>
      </p:sp>
      <p:sp>
        <p:nvSpPr>
          <p:cNvPr id="3" name="TextBox 2">
            <a:extLst>
              <a:ext uri="{FF2B5EF4-FFF2-40B4-BE49-F238E27FC236}">
                <a16:creationId xmlns:a16="http://schemas.microsoft.com/office/drawing/2014/main" id="{09EAD1C3-1E38-DFB9-46EF-4910F65EAF2D}"/>
              </a:ext>
            </a:extLst>
          </p:cNvPr>
          <p:cNvSpPr txBox="1"/>
          <p:nvPr/>
        </p:nvSpPr>
        <p:spPr>
          <a:xfrm>
            <a:off x="178467" y="5318262"/>
            <a:ext cx="6230469" cy="369332"/>
          </a:xfrm>
          <a:prstGeom prst="rect">
            <a:avLst/>
          </a:prstGeom>
          <a:noFill/>
        </p:spPr>
        <p:txBody>
          <a:bodyPr wrap="square">
            <a:sp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u="none" strike="noStrike" kern="1200" cap="none" spc="0" normalizeH="0" baseline="0" noProof="0" dirty="0">
                <a:ln>
                  <a:noFill/>
                </a:ln>
                <a:solidFill>
                  <a:schemeClr val="tx1"/>
                </a:solidFill>
                <a:effectLst/>
                <a:uLnTx/>
                <a:uFillTx/>
                <a:latin typeface="Cambria" pitchFamily="18" charset="0"/>
                <a:ea typeface="+mn-ea"/>
                <a:cs typeface="+mn-cs"/>
              </a:rPr>
              <a:t>Course Code/Course Name: </a:t>
            </a:r>
            <a:r>
              <a:rPr lang="en-IN" sz="1800" dirty="0">
                <a:latin typeface="Cambria" pitchFamily="18" charset="0"/>
              </a:rPr>
              <a:t>U18ECP7701 - Project Phase I</a:t>
            </a:r>
            <a:endParaRPr lang="en-US" sz="1800" dirty="0">
              <a:latin typeface="Cambria" pitchFamily="18" charset="0"/>
            </a:endParaRPr>
          </a:p>
        </p:txBody>
      </p:sp>
      <p:sp>
        <p:nvSpPr>
          <p:cNvPr id="4" name="Date Placeholder 3">
            <a:extLst>
              <a:ext uri="{FF2B5EF4-FFF2-40B4-BE49-F238E27FC236}">
                <a16:creationId xmlns:a16="http://schemas.microsoft.com/office/drawing/2014/main" id="{DA727760-81B6-EAB2-328E-2187B7169DF1}"/>
              </a:ext>
            </a:extLst>
          </p:cNvPr>
          <p:cNvSpPr txBox="1">
            <a:spLocks/>
          </p:cNvSpPr>
          <p:nvPr/>
        </p:nvSpPr>
        <p:spPr>
          <a:xfrm>
            <a:off x="457200" y="635635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083A3F-2FD4-4C7E-BB92-8FE172809668}" type="datetime1">
              <a:rPr lang="en-US" b="1" smtClean="0">
                <a:latin typeface="Cambria" pitchFamily="18" charset="0"/>
              </a:rPr>
              <a:pPr/>
              <a:t>8/1/2023</a:t>
            </a:fld>
            <a:endParaRPr lang="en-US" b="1" dirty="0">
              <a:latin typeface="Cambria" pitchFamily="18" charset="0"/>
            </a:endParaRPr>
          </a:p>
        </p:txBody>
      </p:sp>
      <p:sp>
        <p:nvSpPr>
          <p:cNvPr id="8" name="Footer Placeholder 5">
            <a:extLst>
              <a:ext uri="{FF2B5EF4-FFF2-40B4-BE49-F238E27FC236}">
                <a16:creationId xmlns:a16="http://schemas.microsoft.com/office/drawing/2014/main" id="{639B554D-E4FA-D77B-FBAD-54821AA4A2C3}"/>
              </a:ext>
            </a:extLst>
          </p:cNvPr>
          <p:cNvSpPr txBox="1">
            <a:spLocks/>
          </p:cNvSpPr>
          <p:nvPr/>
        </p:nvSpPr>
        <p:spPr>
          <a:xfrm>
            <a:off x="2289748" y="6159317"/>
            <a:ext cx="380625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Cambria" pitchFamily="18" charset="0"/>
              </a:rPr>
              <a:t>Department of Electronics and Communication Engineering</a:t>
            </a:r>
            <a:endParaRPr lang="en-US" b="1" dirty="0">
              <a:latin typeface="Cambria" pitchFamily="18" charset="0"/>
            </a:endParaRPr>
          </a:p>
        </p:txBody>
      </p:sp>
      <p:sp>
        <p:nvSpPr>
          <p:cNvPr id="9" name="Slide Number Placeholder 4">
            <a:extLst>
              <a:ext uri="{FF2B5EF4-FFF2-40B4-BE49-F238E27FC236}">
                <a16:creationId xmlns:a16="http://schemas.microsoft.com/office/drawing/2014/main" id="{1C0AA032-C50F-DAC7-FE6A-4EA0B4520EAA}"/>
              </a:ext>
            </a:extLst>
          </p:cNvPr>
          <p:cNvSpPr txBox="1">
            <a:spLocks/>
          </p:cNvSpPr>
          <p:nvPr/>
        </p:nvSpPr>
        <p:spPr>
          <a:xfrm>
            <a:off x="4310478" y="6442422"/>
            <a:ext cx="2133600" cy="365125"/>
          </a:xfrm>
          <a:prstGeom prst="rect">
            <a:avLst/>
          </a:prstGeom>
          <a:noFill/>
          <a:ln>
            <a:noFill/>
          </a:ln>
        </p:spPr>
        <p:txBody>
          <a:bodyPr spcFirstLastPara="1" vert="horz" wrap="square" lIns="68575" tIns="34275" rIns="68575" bIns="34275" rtlCol="0" anchor="t" anchorCtr="0">
            <a:noAutofit/>
          </a:bodyPr>
          <a:lstStyle>
            <a:defPPr>
              <a:defRPr lang="en-US"/>
            </a:defPPr>
            <a:lvl1pPr marL="0" marR="0" lvl="0"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1pPr>
            <a:lvl2pPr marL="0" marR="0" lvl="1"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2pPr>
            <a:lvl3pPr marL="0" marR="0" lvl="2"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3pPr>
            <a:lvl4pPr marL="0" marR="0" lvl="3"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4pPr>
            <a:lvl5pPr marL="0" marR="0" lvl="4"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5pPr>
            <a:lvl6pPr marL="0" marR="0" lvl="5"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6pPr>
            <a:lvl7pPr marL="0" marR="0" lvl="6"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7pPr>
            <a:lvl8pPr marL="0" marR="0" lvl="7"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8pPr>
            <a:lvl9pPr marL="0" marR="0" lvl="8" indent="0" algn="r" defTabSz="914400" rtl="0" eaLnBrk="1" latinLnBrk="0" hangingPunct="1">
              <a:lnSpc>
                <a:spcPct val="100000"/>
              </a:lnSpc>
              <a:spcBef>
                <a:spcPts val="0"/>
              </a:spcBef>
              <a:spcAft>
                <a:spcPts val="0"/>
              </a:spcAft>
              <a:buClr>
                <a:srgbClr val="888888"/>
              </a:buClr>
              <a:buSzPts val="1733"/>
              <a:buFont typeface="Montserrat"/>
              <a:buNone/>
              <a:defRPr sz="1300" b="0" i="0" u="none" strike="noStrike" kern="1200" cap="none">
                <a:solidFill>
                  <a:srgbClr val="888888"/>
                </a:solidFill>
                <a:latin typeface="Montserrat"/>
                <a:ea typeface="Montserrat"/>
                <a:cs typeface="Montserrat"/>
                <a:sym typeface="Montserrat"/>
              </a:defRPr>
            </a:lvl9pPr>
          </a:lstStyle>
          <a:p>
            <a:fld id="{4485A839-B948-4741-B6DC-0C3E293FBDB2}" type="slidenum">
              <a:rPr lang="en-US" b="1" smtClean="0">
                <a:solidFill>
                  <a:schemeClr val="tx1"/>
                </a:solidFill>
                <a:latin typeface="Cambria" pitchFamily="18" charset="0"/>
              </a:rPr>
              <a:pPr/>
              <a:t>1</a:t>
            </a:fld>
            <a:endParaRPr lang="en-US" b="1" dirty="0">
              <a:solidFill>
                <a:schemeClr val="tx1"/>
              </a:solidFill>
              <a:latin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AGENDA</a:t>
            </a:r>
          </a:p>
        </p:txBody>
      </p:sp>
      <p:sp>
        <p:nvSpPr>
          <p:cNvPr id="3" name="Content Placeholder 2"/>
          <p:cNvSpPr>
            <a:spLocks noGrp="1"/>
          </p:cNvSpPr>
          <p:nvPr>
            <p:ph idx="1"/>
          </p:nvPr>
        </p:nvSpPr>
        <p:spPr>
          <a:xfrm>
            <a:off x="457200" y="1295400"/>
            <a:ext cx="8229600" cy="4830763"/>
          </a:xfrm>
        </p:spPr>
        <p:txBody>
          <a:bodyPr>
            <a:normAutofit/>
          </a:bodyPr>
          <a:lstStyle/>
          <a:p>
            <a:pPr marL="514350" indent="-514350">
              <a:buAutoNum type="romanUcPeriod"/>
            </a:pPr>
            <a:r>
              <a:rPr lang="en-US" sz="2000" dirty="0">
                <a:latin typeface="Cambria" pitchFamily="18" charset="0"/>
              </a:rPr>
              <a:t>OBJECTIVE AND PROBLEM STATEMENT</a:t>
            </a:r>
          </a:p>
          <a:p>
            <a:pPr marL="514350" indent="-514350">
              <a:buAutoNum type="romanUcPeriod"/>
            </a:pPr>
            <a:r>
              <a:rPr lang="en-US" sz="2000" dirty="0">
                <a:latin typeface="Cambria" pitchFamily="18" charset="0"/>
              </a:rPr>
              <a:t>INTRODUCTION  &amp; ABSTRACT</a:t>
            </a:r>
          </a:p>
          <a:p>
            <a:pPr marL="514350" indent="-514350">
              <a:buAutoNum type="romanUcPeriod"/>
            </a:pPr>
            <a:r>
              <a:rPr lang="en-US" sz="2000" dirty="0">
                <a:latin typeface="Cambria" pitchFamily="18" charset="0"/>
              </a:rPr>
              <a:t>CONVENTIONAL METHODS/LITERATURE SURVEY (COMPARITIVE ANALYSIS)- </a:t>
            </a:r>
            <a:r>
              <a:rPr lang="en-US" sz="2000" i="1" dirty="0">
                <a:latin typeface="Cambria" pitchFamily="18" charset="0"/>
              </a:rPr>
              <a:t>Whichever required</a:t>
            </a:r>
            <a:endParaRPr lang="en-US" sz="2000" dirty="0">
              <a:latin typeface="Cambria" pitchFamily="18" charset="0"/>
            </a:endParaRPr>
          </a:p>
          <a:p>
            <a:pPr marL="514350" indent="-514350">
              <a:buAutoNum type="romanUcPeriod"/>
            </a:pPr>
            <a:r>
              <a:rPr lang="en-US" sz="2000" dirty="0">
                <a:latin typeface="Cambria" pitchFamily="18" charset="0"/>
              </a:rPr>
              <a:t>PROPOSED METHODOLOGY</a:t>
            </a:r>
          </a:p>
          <a:p>
            <a:pPr marL="514350" indent="-514350">
              <a:buAutoNum type="romanUcPeriod"/>
            </a:pPr>
            <a:r>
              <a:rPr lang="en-US" sz="2000" dirty="0">
                <a:latin typeface="Cambria" pitchFamily="18" charset="0"/>
              </a:rPr>
              <a:t>APPLICATION AREA OF THE  PROJECT</a:t>
            </a:r>
          </a:p>
          <a:p>
            <a:pPr marL="514350" indent="-514350">
              <a:buAutoNum type="romanUcPeriod"/>
            </a:pPr>
            <a:r>
              <a:rPr lang="en-US" sz="2000" dirty="0">
                <a:latin typeface="Cambria" pitchFamily="18" charset="0"/>
              </a:rPr>
              <a:t>REFERENCES </a:t>
            </a:r>
            <a:r>
              <a:rPr lang="en-US" sz="2000" i="1" dirty="0">
                <a:latin typeface="Cambria" pitchFamily="18" charset="0"/>
              </a:rPr>
              <a:t>(APA Format)</a:t>
            </a:r>
            <a:endParaRPr lang="en-US" sz="2000" dirty="0">
              <a:latin typeface="Cambria" pitchFamily="18" charset="0"/>
            </a:endParaRPr>
          </a:p>
          <a:p>
            <a:pPr marL="514350" indent="-514350">
              <a:buAutoNum type="romanUcPeriod"/>
            </a:pPr>
            <a:r>
              <a:rPr lang="en-US" sz="2000" dirty="0">
                <a:latin typeface="Cambria" pitchFamily="18" charset="0"/>
              </a:rPr>
              <a:t>THANK YOU</a:t>
            </a:r>
          </a:p>
          <a:p>
            <a:endParaRPr lang="en-US" sz="2000" dirty="0">
              <a:latin typeface="Cambria" pitchFamily="18" charset="0"/>
            </a:endParaRPr>
          </a:p>
        </p:txBody>
      </p:sp>
      <p:sp>
        <p:nvSpPr>
          <p:cNvPr id="4" name="Date Placeholder 3"/>
          <p:cNvSpPr>
            <a:spLocks noGrp="1"/>
          </p:cNvSpPr>
          <p:nvPr>
            <p:ph type="dt" sz="half" idx="10"/>
          </p:nvPr>
        </p:nvSpPr>
        <p:spPr/>
        <p:txBody>
          <a:bodyPr/>
          <a:lstStyle/>
          <a:p>
            <a:fld id="{2BCDFD91-4001-494E-BBC6-6E82C09C84C4}" type="datetime1">
              <a:rPr lang="en-US" smtClean="0"/>
              <a:t>8/1/2023</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a:t>
            </a:r>
          </a:p>
        </p:txBody>
      </p:sp>
      <p:sp>
        <p:nvSpPr>
          <p:cNvPr id="6" name="Slide Number Placeholder 5"/>
          <p:cNvSpPr>
            <a:spLocks noGrp="1"/>
          </p:cNvSpPr>
          <p:nvPr>
            <p:ph type="sldNum" sz="quarter" idx="12"/>
          </p:nvPr>
        </p:nvSpPr>
        <p:spPr/>
        <p:txBody>
          <a:bodyPr/>
          <a:lstStyle/>
          <a:p>
            <a:fld id="{4485A839-B948-4741-B6DC-0C3E293FBDB2}"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3AF2-8F58-26FF-71B6-13EB0AFCFEC0}"/>
              </a:ext>
            </a:extLst>
          </p:cNvPr>
          <p:cNvSpPr>
            <a:spLocks noGrp="1"/>
          </p:cNvSpPr>
          <p:nvPr>
            <p:ph type="title"/>
          </p:nvPr>
        </p:nvSpPr>
        <p:spPr/>
        <p:txBody>
          <a:bodyPr>
            <a:normAutofit/>
          </a:bodyPr>
          <a:lstStyle/>
          <a:p>
            <a:r>
              <a:rPr lang="en-US" sz="2500" b="1" dirty="0">
                <a:latin typeface="Cambria"/>
                <a:ea typeface="Cambria"/>
              </a:rPr>
              <a:t>OBJECTIVE AND PROBLEM STATEMENT</a:t>
            </a:r>
            <a:endParaRPr lang="en-US" sz="2500" dirty="0">
              <a:cs typeface="Calibri"/>
            </a:endParaRPr>
          </a:p>
        </p:txBody>
      </p:sp>
      <p:sp>
        <p:nvSpPr>
          <p:cNvPr id="3" name="Content Placeholder 2">
            <a:extLst>
              <a:ext uri="{FF2B5EF4-FFF2-40B4-BE49-F238E27FC236}">
                <a16:creationId xmlns:a16="http://schemas.microsoft.com/office/drawing/2014/main" id="{530C3F17-FA7C-9E41-1612-E5B9AD26AED4}"/>
              </a:ext>
            </a:extLst>
          </p:cNvPr>
          <p:cNvSpPr>
            <a:spLocks noGrp="1"/>
          </p:cNvSpPr>
          <p:nvPr>
            <p:ph idx="1"/>
          </p:nvPr>
        </p:nvSpPr>
        <p:spPr/>
        <p:txBody>
          <a:bodyPr vert="horz" lIns="91440" tIns="45720" rIns="91440" bIns="45720" rtlCol="0" anchor="t">
            <a:normAutofit/>
          </a:bodyPr>
          <a:lstStyle/>
          <a:p>
            <a:r>
              <a:rPr lang="en-GB" sz="2500" b="1" dirty="0">
                <a:latin typeface="Times New Roman"/>
                <a:cs typeface="Calibri"/>
              </a:rPr>
              <a:t>OBJECTIVE:</a:t>
            </a:r>
          </a:p>
          <a:p>
            <a:pPr marL="0" indent="0">
              <a:buNone/>
            </a:pPr>
            <a:r>
              <a:rPr lang="en-GB" sz="2500" dirty="0">
                <a:latin typeface="Times New Roman"/>
                <a:ea typeface="+mn-lt"/>
                <a:cs typeface="+mn-lt"/>
              </a:rPr>
              <a:t>             To prevent non-licensees from driving and causing accidents, a new system is proposed.</a:t>
            </a:r>
            <a:endParaRPr lang="en-GB" sz="2500">
              <a:latin typeface="Times New Roman"/>
              <a:cs typeface="Calibri"/>
            </a:endParaRPr>
          </a:p>
          <a:p>
            <a:endParaRPr lang="en-GB" sz="2500" dirty="0">
              <a:latin typeface="Times New Roman"/>
              <a:cs typeface="Calibri"/>
            </a:endParaRPr>
          </a:p>
          <a:p>
            <a:r>
              <a:rPr lang="en-GB" sz="2500" b="1" dirty="0">
                <a:latin typeface="Times New Roman"/>
                <a:cs typeface="Calibri"/>
              </a:rPr>
              <a:t>PROBLEM STATEMENT:</a:t>
            </a:r>
          </a:p>
          <a:p>
            <a:pPr marL="0" indent="0">
              <a:buNone/>
            </a:pPr>
            <a:r>
              <a:rPr lang="en-GB" sz="2500" dirty="0">
                <a:latin typeface="Times New Roman"/>
                <a:cs typeface="Calibri"/>
              </a:rPr>
              <a:t>              </a:t>
            </a:r>
            <a:r>
              <a:rPr lang="en-GB" sz="2500" dirty="0">
                <a:latin typeface="Times New Roman"/>
                <a:ea typeface="+mn-lt"/>
                <a:cs typeface="+mn-lt"/>
              </a:rPr>
              <a:t>Fingerprint Based Driving Licensing Authentication System Using FPGA Implementation </a:t>
            </a:r>
          </a:p>
          <a:p>
            <a:endParaRPr lang="en-GB" dirty="0">
              <a:cs typeface="Calibri"/>
            </a:endParaRPr>
          </a:p>
        </p:txBody>
      </p:sp>
      <p:sp>
        <p:nvSpPr>
          <p:cNvPr id="4" name="Date Placeholder 3">
            <a:extLst>
              <a:ext uri="{FF2B5EF4-FFF2-40B4-BE49-F238E27FC236}">
                <a16:creationId xmlns:a16="http://schemas.microsoft.com/office/drawing/2014/main" id="{122CECF9-84D2-C542-BD7C-F04D8765C9AD}"/>
              </a:ext>
            </a:extLst>
          </p:cNvPr>
          <p:cNvSpPr>
            <a:spLocks noGrp="1"/>
          </p:cNvSpPr>
          <p:nvPr>
            <p:ph type="dt" sz="half" idx="10"/>
          </p:nvPr>
        </p:nvSpPr>
        <p:spPr/>
        <p:txBody>
          <a:bodyPr/>
          <a:lstStyle/>
          <a:p>
            <a:fld id="{6952D509-76FB-468B-AF86-AD124E435A15}" type="datetime1">
              <a:rPr lang="en-US" smtClean="0"/>
              <a:t>8/1/2023</a:t>
            </a:fld>
            <a:endParaRPr lang="en-US"/>
          </a:p>
        </p:txBody>
      </p:sp>
      <p:sp>
        <p:nvSpPr>
          <p:cNvPr id="5" name="Footer Placeholder 4">
            <a:extLst>
              <a:ext uri="{FF2B5EF4-FFF2-40B4-BE49-F238E27FC236}">
                <a16:creationId xmlns:a16="http://schemas.microsoft.com/office/drawing/2014/main" id="{DF1EA1BC-1CE3-0B57-3158-659DB5F6A364}"/>
              </a:ext>
            </a:extLst>
          </p:cNvPr>
          <p:cNvSpPr>
            <a:spLocks noGrp="1"/>
          </p:cNvSpPr>
          <p:nvPr>
            <p:ph type="ftr" sz="quarter" idx="11"/>
          </p:nvPr>
        </p:nvSpPr>
        <p:spPr/>
        <p:txBody>
          <a:bodyPr/>
          <a:lstStyle/>
          <a:p>
            <a:r>
              <a:rPr lang="en-US"/>
              <a:t>Department of Electronics and Communication Engineering</a:t>
            </a:r>
          </a:p>
        </p:txBody>
      </p:sp>
      <p:sp>
        <p:nvSpPr>
          <p:cNvPr id="6" name="Slide Number Placeholder 5">
            <a:extLst>
              <a:ext uri="{FF2B5EF4-FFF2-40B4-BE49-F238E27FC236}">
                <a16:creationId xmlns:a16="http://schemas.microsoft.com/office/drawing/2014/main" id="{32C60403-CD00-C9E3-B0E4-404C1F4D1997}"/>
              </a:ext>
            </a:extLst>
          </p:cNvPr>
          <p:cNvSpPr>
            <a:spLocks noGrp="1"/>
          </p:cNvSpPr>
          <p:nvPr>
            <p:ph type="sldNum" sz="quarter" idx="12"/>
          </p:nvPr>
        </p:nvSpPr>
        <p:spPr/>
        <p:txBody>
          <a:bodyPr/>
          <a:lstStyle/>
          <a:p>
            <a:fld id="{4485A839-B948-4741-B6DC-0C3E293FBDB2}" type="slidenum">
              <a:rPr lang="en-US" smtClean="0"/>
              <a:pPr/>
              <a:t>3</a:t>
            </a:fld>
            <a:endParaRPr lang="en-US"/>
          </a:p>
        </p:txBody>
      </p:sp>
    </p:spTree>
    <p:extLst>
      <p:ext uri="{BB962C8B-B14F-4D97-AF65-F5344CB8AC3E}">
        <p14:creationId xmlns:p14="http://schemas.microsoft.com/office/powerpoint/2010/main" val="279504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33D4-C8AC-5006-0A9F-23DA0898D89D}"/>
              </a:ext>
            </a:extLst>
          </p:cNvPr>
          <p:cNvSpPr>
            <a:spLocks noGrp="1"/>
          </p:cNvSpPr>
          <p:nvPr>
            <p:ph type="title"/>
          </p:nvPr>
        </p:nvSpPr>
        <p:spPr/>
        <p:txBody>
          <a:bodyPr>
            <a:normAutofit/>
          </a:bodyPr>
          <a:lstStyle/>
          <a:p>
            <a:r>
              <a:rPr lang="en-US" sz="2500" b="1" dirty="0">
                <a:latin typeface="Cambria"/>
                <a:ea typeface="Cambria"/>
              </a:rPr>
              <a:t>INTRODUCTION  &amp; ABSTRACT</a:t>
            </a:r>
            <a:endParaRPr lang="en-US" sz="2500" b="1" dirty="0"/>
          </a:p>
        </p:txBody>
      </p:sp>
      <p:sp>
        <p:nvSpPr>
          <p:cNvPr id="3" name="Content Placeholder 2">
            <a:extLst>
              <a:ext uri="{FF2B5EF4-FFF2-40B4-BE49-F238E27FC236}">
                <a16:creationId xmlns:a16="http://schemas.microsoft.com/office/drawing/2014/main" id="{A9FA3055-B4F9-C290-B540-043FF65CDD11}"/>
              </a:ext>
            </a:extLst>
          </p:cNvPr>
          <p:cNvSpPr>
            <a:spLocks noGrp="1"/>
          </p:cNvSpPr>
          <p:nvPr>
            <p:ph idx="1"/>
          </p:nvPr>
        </p:nvSpPr>
        <p:spPr>
          <a:xfrm>
            <a:off x="457200" y="1199148"/>
            <a:ext cx="8289757" cy="4906962"/>
          </a:xfrm>
        </p:spPr>
        <p:txBody>
          <a:bodyPr vert="horz" lIns="91440" tIns="45720" rIns="91440" bIns="45720" rtlCol="0" anchor="t">
            <a:noAutofit/>
          </a:bodyPr>
          <a:lstStyle/>
          <a:p>
            <a:pPr marL="0" indent="0">
              <a:buNone/>
            </a:pPr>
            <a:r>
              <a:rPr lang="en-GB" sz="2500" dirty="0">
                <a:latin typeface="Times New Roman"/>
                <a:ea typeface="+mn-lt"/>
                <a:cs typeface="+mn-lt"/>
              </a:rPr>
              <a:t>To prevent non-licensees from driving and causing accidents, a new system is proposed. An important and very reliable human identification method is fingerprint identification. Fingerprint identification is one of the most popular and reliable personal biometric identification methods. The proposed system consists of a data base it storing the fingerprint of particular person. While issuing the license, the specific person’s fingerprint is to be stored in the data base. In this system every automobile should have the facility of fingerprint reader device. A person, who wishes to drive the vehicle, should swipe his/her finger (license) in the vehicle. If the fingerprint stored in the card and fingerprint swiped in the device matches, he/she can proceed for ignition, otherwise ignition will not work.</a:t>
            </a:r>
            <a:endParaRPr lang="en-GB" sz="2500">
              <a:latin typeface="Times New Roman"/>
              <a:cs typeface="Calibri"/>
            </a:endParaRPr>
          </a:p>
        </p:txBody>
      </p:sp>
      <p:sp>
        <p:nvSpPr>
          <p:cNvPr id="4" name="Date Placeholder 3">
            <a:extLst>
              <a:ext uri="{FF2B5EF4-FFF2-40B4-BE49-F238E27FC236}">
                <a16:creationId xmlns:a16="http://schemas.microsoft.com/office/drawing/2014/main" id="{066422FC-C6C4-7579-2B74-2E1A0EFA0458}"/>
              </a:ext>
            </a:extLst>
          </p:cNvPr>
          <p:cNvSpPr>
            <a:spLocks noGrp="1"/>
          </p:cNvSpPr>
          <p:nvPr>
            <p:ph type="dt" sz="half" idx="10"/>
          </p:nvPr>
        </p:nvSpPr>
        <p:spPr/>
        <p:txBody>
          <a:bodyPr/>
          <a:lstStyle/>
          <a:p>
            <a:fld id="{6952D509-76FB-468B-AF86-AD124E435A15}" type="datetime1">
              <a:rPr lang="en-US" smtClean="0"/>
              <a:t>8/1/2023</a:t>
            </a:fld>
            <a:endParaRPr lang="en-US"/>
          </a:p>
        </p:txBody>
      </p:sp>
      <p:sp>
        <p:nvSpPr>
          <p:cNvPr id="5" name="Footer Placeholder 4">
            <a:extLst>
              <a:ext uri="{FF2B5EF4-FFF2-40B4-BE49-F238E27FC236}">
                <a16:creationId xmlns:a16="http://schemas.microsoft.com/office/drawing/2014/main" id="{3176A340-8B1A-B84B-18A9-E2A334358E5A}"/>
              </a:ext>
            </a:extLst>
          </p:cNvPr>
          <p:cNvSpPr>
            <a:spLocks noGrp="1"/>
          </p:cNvSpPr>
          <p:nvPr>
            <p:ph type="ftr" sz="quarter" idx="11"/>
          </p:nvPr>
        </p:nvSpPr>
        <p:spPr/>
        <p:txBody>
          <a:bodyPr/>
          <a:lstStyle/>
          <a:p>
            <a:r>
              <a:rPr lang="en-US"/>
              <a:t>Department of Electronics and Communication Engineering</a:t>
            </a:r>
          </a:p>
        </p:txBody>
      </p:sp>
      <p:sp>
        <p:nvSpPr>
          <p:cNvPr id="6" name="Slide Number Placeholder 5">
            <a:extLst>
              <a:ext uri="{FF2B5EF4-FFF2-40B4-BE49-F238E27FC236}">
                <a16:creationId xmlns:a16="http://schemas.microsoft.com/office/drawing/2014/main" id="{2BC3C9D9-A411-A559-22EF-7DDD3B4FA537}"/>
              </a:ext>
            </a:extLst>
          </p:cNvPr>
          <p:cNvSpPr>
            <a:spLocks noGrp="1"/>
          </p:cNvSpPr>
          <p:nvPr>
            <p:ph type="sldNum" sz="quarter" idx="12"/>
          </p:nvPr>
        </p:nvSpPr>
        <p:spPr/>
        <p:txBody>
          <a:bodyPr/>
          <a:lstStyle/>
          <a:p>
            <a:fld id="{4485A839-B948-4741-B6DC-0C3E293FBDB2}" type="slidenum">
              <a:rPr lang="en-US" smtClean="0"/>
              <a:pPr/>
              <a:t>4</a:t>
            </a:fld>
            <a:endParaRPr lang="en-US"/>
          </a:p>
        </p:txBody>
      </p:sp>
    </p:spTree>
    <p:extLst>
      <p:ext uri="{BB962C8B-B14F-4D97-AF65-F5344CB8AC3E}">
        <p14:creationId xmlns:p14="http://schemas.microsoft.com/office/powerpoint/2010/main" val="8780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56629"/>
            <a:ext cx="8182230" cy="1249394"/>
          </a:xfrm>
        </p:spPr>
        <p:txBody>
          <a:bodyPr vert="horz" lIns="91440" tIns="45720" rIns="91440" bIns="45720" rtlCol="0" anchor="ctr">
            <a:normAutofit/>
          </a:bodyPr>
          <a:lstStyle/>
          <a:p>
            <a:pPr>
              <a:lnSpc>
                <a:spcPct val="90000"/>
              </a:lnSpc>
            </a:pPr>
            <a:r>
              <a:rPr lang="en-US" sz="2400" b="1" kern="1200" dirty="0">
                <a:latin typeface="Times New Roman"/>
                <a:cs typeface="Times New Roman"/>
              </a:rPr>
              <a:t>CONVENTIONAL METHODS/LITERATURE SURVEY</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628650" y="6356350"/>
            <a:ext cx="2057400" cy="365125"/>
          </a:xfrm>
        </p:spPr>
        <p:txBody>
          <a:bodyPr vert="horz" lIns="91440" tIns="45720" rIns="91440" bIns="45720" rtlCol="0" anchor="ctr">
            <a:normAutofit/>
          </a:bodyPr>
          <a:lstStyle/>
          <a:p>
            <a:pPr>
              <a:spcAft>
                <a:spcPts val="600"/>
              </a:spcAft>
            </a:pPr>
            <a:fld id="{599351EB-FE37-4EB8-A2B5-E6D9A6FF55D5}" type="datetime1">
              <a:rPr lang="en-US" smtClean="0"/>
              <a:pPr>
                <a:spcAft>
                  <a:spcPts val="600"/>
                </a:spcAft>
              </a:pPr>
              <a:t>8/1/2023</a:t>
            </a:fld>
            <a:endParaRPr lang="en-US"/>
          </a:p>
        </p:txBody>
      </p:sp>
      <p:sp>
        <p:nvSpPr>
          <p:cNvPr id="5" name="Footer Placeholder 4"/>
          <p:cNvSpPr>
            <a:spLocks noGrp="1"/>
          </p:cNvSpPr>
          <p:nvPr>
            <p:ph type="ftr" sz="quarter" idx="11"/>
          </p:nvPr>
        </p:nvSpPr>
        <p:spPr>
          <a:xfrm>
            <a:off x="3028950" y="6436561"/>
            <a:ext cx="30861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Department of Electronics and Communication Engineering</a:t>
            </a:r>
          </a:p>
        </p:txBody>
      </p:sp>
      <p:sp>
        <p:nvSpPr>
          <p:cNvPr id="6" name="Slide Number Placeholder 5"/>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4485A839-B948-4741-B6DC-0C3E293FBDB2}" type="slidenum">
              <a:rPr lang="en-US" smtClean="0"/>
              <a:pPr>
                <a:spcAft>
                  <a:spcPts val="600"/>
                </a:spcAft>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56467932"/>
              </p:ext>
            </p:extLst>
          </p:nvPr>
        </p:nvGraphicFramePr>
        <p:xfrm>
          <a:off x="220579" y="1002631"/>
          <a:ext cx="8636584" cy="5545899"/>
        </p:xfrm>
        <a:graphic>
          <a:graphicData uri="http://schemas.openxmlformats.org/drawingml/2006/table">
            <a:tbl>
              <a:tblPr firstRow="1" bandRow="1">
                <a:tableStyleId>{5C22544A-7EE6-4342-B048-85BDC9FD1C3A}</a:tableStyleId>
              </a:tblPr>
              <a:tblGrid>
                <a:gridCol w="2040711">
                  <a:extLst>
                    <a:ext uri="{9D8B030D-6E8A-4147-A177-3AD203B41FA5}">
                      <a16:colId xmlns:a16="http://schemas.microsoft.com/office/drawing/2014/main" val="20000"/>
                    </a:ext>
                  </a:extLst>
                </a:gridCol>
                <a:gridCol w="2396861">
                  <a:extLst>
                    <a:ext uri="{9D8B030D-6E8A-4147-A177-3AD203B41FA5}">
                      <a16:colId xmlns:a16="http://schemas.microsoft.com/office/drawing/2014/main" val="20001"/>
                    </a:ext>
                  </a:extLst>
                </a:gridCol>
                <a:gridCol w="2445425">
                  <a:extLst>
                    <a:ext uri="{9D8B030D-6E8A-4147-A177-3AD203B41FA5}">
                      <a16:colId xmlns:a16="http://schemas.microsoft.com/office/drawing/2014/main" val="20002"/>
                    </a:ext>
                  </a:extLst>
                </a:gridCol>
                <a:gridCol w="875570">
                  <a:extLst>
                    <a:ext uri="{9D8B030D-6E8A-4147-A177-3AD203B41FA5}">
                      <a16:colId xmlns:a16="http://schemas.microsoft.com/office/drawing/2014/main" val="20003"/>
                    </a:ext>
                  </a:extLst>
                </a:gridCol>
                <a:gridCol w="878017">
                  <a:extLst>
                    <a:ext uri="{9D8B030D-6E8A-4147-A177-3AD203B41FA5}">
                      <a16:colId xmlns:a16="http://schemas.microsoft.com/office/drawing/2014/main" val="20004"/>
                    </a:ext>
                  </a:extLst>
                </a:gridCol>
              </a:tblGrid>
              <a:tr h="924170">
                <a:tc>
                  <a:txBody>
                    <a:bodyPr/>
                    <a:lstStyle/>
                    <a:p>
                      <a:r>
                        <a:rPr lang="en-US" sz="1400" dirty="0">
                          <a:latin typeface="Cambria"/>
                        </a:rPr>
                        <a:t>Name</a:t>
                      </a:r>
                      <a:r>
                        <a:rPr lang="en-US" sz="1400" baseline="0" dirty="0">
                          <a:latin typeface="Cambria"/>
                        </a:rPr>
                        <a:t> of the Author</a:t>
                      </a:r>
                      <a:endParaRPr lang="en-US" sz="1400" dirty="0">
                        <a:latin typeface="Cambria"/>
                      </a:endParaRPr>
                    </a:p>
                  </a:txBody>
                  <a:tcPr marL="70701" marR="70701" marT="35350" marB="35350"/>
                </a:tc>
                <a:tc>
                  <a:txBody>
                    <a:bodyPr/>
                    <a:lstStyle/>
                    <a:p>
                      <a:r>
                        <a:rPr lang="en-US" sz="1400" dirty="0">
                          <a:latin typeface="Cambria"/>
                        </a:rPr>
                        <a:t>Title of the Paper</a:t>
                      </a:r>
                    </a:p>
                  </a:txBody>
                  <a:tcPr marL="70701" marR="70701" marT="35350" marB="35350"/>
                </a:tc>
                <a:tc>
                  <a:txBody>
                    <a:bodyPr/>
                    <a:lstStyle/>
                    <a:p>
                      <a:r>
                        <a:rPr lang="en-US" sz="1400" dirty="0">
                          <a:latin typeface="Cambria"/>
                        </a:rPr>
                        <a:t>Publication</a:t>
                      </a:r>
                      <a:r>
                        <a:rPr lang="en-US" sz="1400" baseline="0" dirty="0">
                          <a:latin typeface="Cambria"/>
                        </a:rPr>
                        <a:t> details(Journal name, </a:t>
                      </a:r>
                      <a:r>
                        <a:rPr lang="en-US" sz="1400" baseline="0" err="1">
                          <a:latin typeface="Cambria"/>
                        </a:rPr>
                        <a:t>Page.No</a:t>
                      </a:r>
                      <a:r>
                        <a:rPr lang="en-US" sz="1400" baseline="0" dirty="0">
                          <a:latin typeface="Cambria"/>
                        </a:rPr>
                        <a:t>, Volume)</a:t>
                      </a:r>
                      <a:endParaRPr lang="en-US" sz="1400" dirty="0">
                        <a:latin typeface="Cambria"/>
                      </a:endParaRPr>
                    </a:p>
                  </a:txBody>
                  <a:tcPr marL="70701" marR="70701" marT="35350" marB="35350"/>
                </a:tc>
                <a:tc>
                  <a:txBody>
                    <a:bodyPr/>
                    <a:lstStyle/>
                    <a:p>
                      <a:r>
                        <a:rPr lang="en-US" sz="1400" dirty="0">
                          <a:latin typeface="Cambria"/>
                        </a:rPr>
                        <a:t>Outcomes/ Result Discussion</a:t>
                      </a:r>
                    </a:p>
                  </a:txBody>
                  <a:tcPr marL="70701" marR="70701" marT="35350" marB="35350"/>
                </a:tc>
                <a:tc>
                  <a:txBody>
                    <a:bodyPr/>
                    <a:lstStyle/>
                    <a:p>
                      <a:r>
                        <a:rPr lang="en-US" sz="1400" dirty="0">
                          <a:latin typeface="Cambria"/>
                        </a:rPr>
                        <a:t>Drawbacks</a:t>
                      </a:r>
                    </a:p>
                  </a:txBody>
                  <a:tcPr marL="70701" marR="70701" marT="35350" marB="35350"/>
                </a:tc>
                <a:extLst>
                  <a:ext uri="{0D108BD9-81ED-4DB2-BD59-A6C34878D82A}">
                    <a16:rowId xmlns:a16="http://schemas.microsoft.com/office/drawing/2014/main" val="10000"/>
                  </a:ext>
                </a:extLst>
              </a:tr>
              <a:tr h="669688">
                <a:tc>
                  <a:txBody>
                    <a:bodyPr/>
                    <a:lstStyle/>
                    <a:p>
                      <a:pPr lvl="0">
                        <a:buNone/>
                      </a:pPr>
                      <a:r>
                        <a:rPr lang="en-US" sz="1400" b="0" i="0" u="none" strike="noStrike" noProof="0" dirty="0"/>
                        <a:t>Ross, K. Nandakumar, and A. Jain</a:t>
                      </a:r>
                    </a:p>
                  </a:txBody>
                  <a:tcPr marL="70701" marR="70701" marT="35350" marB="35350"/>
                </a:tc>
                <a:tc>
                  <a:txBody>
                    <a:bodyPr/>
                    <a:lstStyle/>
                    <a:p>
                      <a:pPr lvl="0">
                        <a:buNone/>
                      </a:pPr>
                      <a:r>
                        <a:rPr lang="en-US" sz="1400" b="0" i="0" u="none" strike="noStrike" noProof="0" dirty="0">
                          <a:solidFill>
                            <a:srgbClr val="000000"/>
                          </a:solidFill>
                          <a:latin typeface="Calibri"/>
                        </a:rPr>
                        <a:t>Handbook of </a:t>
                      </a:r>
                      <a:r>
                        <a:rPr lang="en-US" sz="1400" b="0" i="0" u="none" strike="noStrike" noProof="0" err="1">
                          <a:solidFill>
                            <a:srgbClr val="000000"/>
                          </a:solidFill>
                          <a:latin typeface="Calibri"/>
                        </a:rPr>
                        <a:t>Multibiometrics</a:t>
                      </a:r>
                      <a:r>
                        <a:rPr lang="en-US" sz="1400" b="0" i="0" u="none" strike="noStrike" noProof="0" dirty="0">
                          <a:solidFill>
                            <a:srgbClr val="000000"/>
                          </a:solidFill>
                          <a:latin typeface="Calibri"/>
                        </a:rPr>
                        <a:t>.</a:t>
                      </a:r>
                    </a:p>
                  </a:txBody>
                  <a:tcPr marL="70701" marR="70701" marT="35350" marB="35350"/>
                </a:tc>
                <a:tc>
                  <a:txBody>
                    <a:bodyPr/>
                    <a:lstStyle/>
                    <a:p>
                      <a:pPr lvl="0">
                        <a:buNone/>
                      </a:pPr>
                      <a:r>
                        <a:rPr lang="en-US" sz="1400" b="0" i="0" u="none" strike="noStrike" noProof="0" dirty="0"/>
                        <a:t>New York: Springer-Verlag</a:t>
                      </a:r>
                      <a:endParaRPr lang="en-US" sz="1400" dirty="0"/>
                    </a:p>
                  </a:txBody>
                  <a:tcPr marL="70701" marR="70701" marT="35350" marB="35350"/>
                </a:tc>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extLst>
                  <a:ext uri="{0D108BD9-81ED-4DB2-BD59-A6C34878D82A}">
                    <a16:rowId xmlns:a16="http://schemas.microsoft.com/office/drawing/2014/main" val="2891116672"/>
                  </a:ext>
                </a:extLst>
              </a:tr>
              <a:tr h="924170">
                <a:tc>
                  <a:txBody>
                    <a:bodyPr/>
                    <a:lstStyle/>
                    <a:p>
                      <a:pPr lvl="0">
                        <a:buNone/>
                      </a:pPr>
                      <a:r>
                        <a:rPr lang="en-US" sz="1400" b="0" i="0" u="none" strike="noStrike" noProof="0" dirty="0">
                          <a:solidFill>
                            <a:srgbClr val="000000"/>
                          </a:solidFill>
                          <a:latin typeface="Calibri"/>
                        </a:rPr>
                        <a:t>A. Othman and A. Ross,</a:t>
                      </a:r>
                      <a:endParaRPr lang="en-US" sz="1400" dirty="0"/>
                    </a:p>
                  </a:txBody>
                  <a:tcPr marL="70701" marR="70701" marT="35350" marB="35350"/>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Mixing fingerprints for generating virtual identities</a:t>
                      </a:r>
                    </a:p>
                  </a:txBody>
                  <a:tcPr marL="70701" marR="70701" marT="35350" marB="35350"/>
                </a:tc>
                <a:tc>
                  <a:txBody>
                    <a:bodyPr/>
                    <a:lstStyle/>
                    <a:p>
                      <a:pPr lvl="0">
                        <a:buNone/>
                      </a:pPr>
                      <a:r>
                        <a:rPr lang="en-US" sz="1400" b="0" i="0" u="none" strike="noStrike" noProof="0" dirty="0">
                          <a:solidFill>
                            <a:srgbClr val="000000"/>
                          </a:solidFill>
                          <a:latin typeface="Calibri"/>
                        </a:rPr>
                        <a:t>Proc. IEEE Int. Workshop Information Forensics and Security (WIFS). </a:t>
                      </a:r>
                    </a:p>
                  </a:txBody>
                  <a:tcPr marL="70701" marR="70701" marT="35350" marB="35350"/>
                </a:tc>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extLst>
                  <a:ext uri="{0D108BD9-81ED-4DB2-BD59-A6C34878D82A}">
                    <a16:rowId xmlns:a16="http://schemas.microsoft.com/office/drawing/2014/main" val="2357851648"/>
                  </a:ext>
                </a:extLst>
              </a:tr>
              <a:tr h="669688">
                <a:tc>
                  <a:txBody>
                    <a:bodyPr/>
                    <a:lstStyle/>
                    <a:p>
                      <a:pPr lvl="0">
                        <a:buNone/>
                      </a:pPr>
                      <a:r>
                        <a:rPr lang="en-US" sz="1400" b="0" i="0" u="none" strike="noStrike" noProof="0" dirty="0">
                          <a:solidFill>
                            <a:srgbClr val="000000"/>
                          </a:solidFill>
                          <a:latin typeface="Calibri"/>
                        </a:rPr>
                        <a:t>R. Cappelli,</a:t>
                      </a:r>
                      <a:endParaRPr lang="en-US" sz="1400" dirty="0"/>
                    </a:p>
                  </a:txBody>
                  <a:tcPr marL="70701" marR="70701" marT="35350" marB="35350"/>
                </a:tc>
                <a:tc>
                  <a:txBody>
                    <a:bodyPr/>
                    <a:lstStyle/>
                    <a:p>
                      <a:pPr lvl="0">
                        <a:buNone/>
                      </a:pPr>
                      <a:r>
                        <a:rPr lang="en-US" sz="1400" b="0" i="0" u="none" strike="noStrike" noProof="0" err="1">
                          <a:solidFill>
                            <a:srgbClr val="000000"/>
                          </a:solidFill>
                          <a:latin typeface="Calibri"/>
                        </a:rPr>
                        <a:t>Sfinge</a:t>
                      </a:r>
                      <a:r>
                        <a:rPr lang="en-US" sz="1400" b="0" i="0" u="none" strike="noStrike" noProof="0" dirty="0">
                          <a:solidFill>
                            <a:srgbClr val="000000"/>
                          </a:solidFill>
                          <a:latin typeface="Calibri"/>
                        </a:rPr>
                        <a:t>: Synthetic fingerprint generator </a:t>
                      </a:r>
                    </a:p>
                  </a:txBody>
                  <a:tcPr marL="70701" marR="70701" marT="35350" marB="35350"/>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in Proc. Int. Workshop Modeling and Simulation in Biometric Technology, </a:t>
                      </a:r>
                    </a:p>
                  </a:txBody>
                  <a:tcPr marL="70701" marR="70701" marT="35350" marB="35350"/>
                </a:tc>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extLst>
                  <a:ext uri="{0D108BD9-81ED-4DB2-BD59-A6C34878D82A}">
                    <a16:rowId xmlns:a16="http://schemas.microsoft.com/office/drawing/2014/main" val="52053661"/>
                  </a:ext>
                </a:extLst>
              </a:tr>
              <a:tr h="669688">
                <a:tc>
                  <a:txBody>
                    <a:bodyPr/>
                    <a:lstStyle/>
                    <a:p>
                      <a:pPr lvl="0">
                        <a:buNone/>
                      </a:pPr>
                      <a:r>
                        <a:rPr lang="en-US" sz="1400" b="0" i="0" u="none" strike="noStrike" noProof="0" dirty="0"/>
                        <a:t>De Vel, O.;</a:t>
                      </a:r>
                      <a:r>
                        <a:rPr lang="en-US" sz="1400" b="0" i="0" u="none" strike="noStrike" noProof="0" err="1"/>
                        <a:t>Aeberhard</a:t>
                      </a:r>
                      <a:r>
                        <a:rPr lang="en-US" sz="1400" b="0" i="0" u="none" strike="noStrike" noProof="0" dirty="0"/>
                        <a:t>, S.,</a:t>
                      </a:r>
                    </a:p>
                  </a:txBody>
                  <a:tcPr marL="70701" marR="70701" marT="35350" marB="35350"/>
                </a:tc>
                <a:tc>
                  <a:txBody>
                    <a:bodyPr/>
                    <a:lstStyle/>
                    <a:p>
                      <a:pPr lvl="0">
                        <a:buNone/>
                      </a:pPr>
                      <a:r>
                        <a:rPr lang="en-US" sz="1400" b="0" i="0" u="none" strike="noStrike" noProof="0" dirty="0">
                          <a:solidFill>
                            <a:srgbClr val="000000"/>
                          </a:solidFill>
                          <a:latin typeface="Calibri"/>
                        </a:rPr>
                        <a:t>“Line-based face recognition under varying pose</a:t>
                      </a:r>
                    </a:p>
                  </a:txBody>
                  <a:tcPr marL="70701" marR="70701" marT="35350" marB="35350"/>
                </a:tc>
                <a:tc>
                  <a:txBody>
                    <a:bodyPr/>
                    <a:lstStyle/>
                    <a:p>
                      <a:pPr lvl="0">
                        <a:buNone/>
                      </a:pPr>
                      <a:r>
                        <a:rPr lang="en-US" sz="1400" b="0" i="0" u="none" strike="noStrike" noProof="0" dirty="0">
                          <a:solidFill>
                            <a:srgbClr val="000000"/>
                          </a:solidFill>
                          <a:latin typeface="Calibri"/>
                        </a:rPr>
                        <a:t> IEEE Transactions on, Volume: 21 </a:t>
                      </a:r>
                      <a:endParaRPr lang="en-US" sz="1400" dirty="0"/>
                    </a:p>
                    <a:p>
                      <a:pPr lvl="0">
                        <a:buNone/>
                      </a:pPr>
                      <a:r>
                        <a:rPr lang="en-US" sz="1400" b="0" i="0" u="none" strike="noStrike" noProof="0" dirty="0">
                          <a:solidFill>
                            <a:srgbClr val="000000"/>
                          </a:solidFill>
                          <a:latin typeface="Calibri"/>
                        </a:rPr>
                        <a:t>Issue: 10,Oct. 1999, Page(s): 1081 1088.</a:t>
                      </a:r>
                      <a:endParaRPr lang="en-US" sz="1400" dirty="0"/>
                    </a:p>
                  </a:txBody>
                  <a:tcPr marL="70701" marR="70701" marT="35350" marB="35350"/>
                </a:tc>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extLst>
                  <a:ext uri="{0D108BD9-81ED-4DB2-BD59-A6C34878D82A}">
                    <a16:rowId xmlns:a16="http://schemas.microsoft.com/office/drawing/2014/main" val="104337336"/>
                  </a:ext>
                </a:extLst>
              </a:tr>
              <a:tr h="924170">
                <a:tc>
                  <a:txBody>
                    <a:bodyPr/>
                    <a:lstStyle/>
                    <a:p>
                      <a:pPr lvl="0">
                        <a:buNone/>
                      </a:pPr>
                      <a:r>
                        <a:rPr lang="en-US" sz="1400" b="0" i="0" u="none" strike="noStrike" noProof="0" dirty="0"/>
                        <a:t>David Silcock, Anna Sunter &amp; Chris van </a:t>
                      </a:r>
                      <a:r>
                        <a:rPr lang="en-US" sz="1400" b="0" i="0" u="none" strike="noStrike" noProof="0" err="1"/>
                        <a:t>Lottum</a:t>
                      </a:r>
                      <a:r>
                        <a:rPr lang="en-US" sz="1400" b="0" i="0" u="none" strike="noStrike" noProof="0" dirty="0"/>
                        <a:t>, Ross Silcock Limited, Kris </a:t>
                      </a:r>
                      <a:r>
                        <a:rPr lang="en-US" sz="1400" b="0" i="0" u="none" strike="noStrike" noProof="0" err="1"/>
                        <a:t>Beuret</a:t>
                      </a:r>
                      <a:r>
                        <a:rPr lang="en-US" sz="1400" b="0" i="0" u="none" strike="noStrike" noProof="0" dirty="0"/>
                        <a:t>,  </a:t>
                      </a:r>
                      <a:endParaRPr lang="en-US" sz="1400" dirty="0"/>
                    </a:p>
                  </a:txBody>
                  <a:tcPr marL="70701" marR="70701" marT="35350" marB="35350"/>
                </a:tc>
                <a:tc>
                  <a:txBody>
                    <a:bodyPr/>
                    <a:lstStyle/>
                    <a:p>
                      <a:pPr lvl="0">
                        <a:buNone/>
                      </a:pPr>
                      <a:r>
                        <a:rPr lang="en-US" sz="1400" b="0" i="0" u="none" strike="noStrike" noProof="0" err="1">
                          <a:solidFill>
                            <a:srgbClr val="000000"/>
                          </a:solidFill>
                          <a:latin typeface="Calibri"/>
                        </a:rPr>
                        <a:t>Unlicenced</a:t>
                      </a:r>
                      <a:r>
                        <a:rPr lang="en-US" sz="1400" b="0" i="0" u="none" strike="noStrike" noProof="0" dirty="0">
                          <a:solidFill>
                            <a:srgbClr val="000000"/>
                          </a:solidFill>
                          <a:latin typeface="Calibri"/>
                        </a:rPr>
                        <a:t> Driving: A Scoping Study to Identify Potential Areas for Further Research</a:t>
                      </a:r>
                      <a:endParaRPr lang="en-US" sz="1400" dirty="0"/>
                    </a:p>
                  </a:txBody>
                  <a:tcPr marL="70701" marR="70701" marT="35350" marB="35350"/>
                </a:tc>
                <a:tc>
                  <a:txBody>
                    <a:bodyPr/>
                    <a:lstStyle/>
                    <a:p>
                      <a:pPr lvl="0">
                        <a:buNone/>
                      </a:pPr>
                      <a:r>
                        <a:rPr lang="en-US" sz="1400" b="0" i="0" u="none" strike="noStrike" noProof="0" dirty="0"/>
                        <a:t>European Journal of Scientific Research, ISSN 1450-216X Vol.62 No.2 (2011), pp. 164-171</a:t>
                      </a:r>
                      <a:endParaRPr lang="en-US" sz="1400" dirty="0"/>
                    </a:p>
                  </a:txBody>
                  <a:tcPr marL="70701" marR="70701" marT="35350" marB="35350"/>
                </a:tc>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extLst>
                  <a:ext uri="{0D108BD9-81ED-4DB2-BD59-A6C34878D82A}">
                    <a16:rowId xmlns:a16="http://schemas.microsoft.com/office/drawing/2014/main" val="2649527883"/>
                  </a:ext>
                </a:extLst>
              </a:tr>
              <a:tr h="468781">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tc>
                  <a:txBody>
                    <a:bodyPr/>
                    <a:lstStyle/>
                    <a:p>
                      <a:endParaRPr lang="en-US" sz="1100">
                        <a:latin typeface="Cambria" pitchFamily="18" charset="0"/>
                      </a:endParaRPr>
                    </a:p>
                  </a:txBody>
                  <a:tcPr marL="70701" marR="70701" marT="35350" marB="35350"/>
                </a:tc>
                <a:extLst>
                  <a:ext uri="{0D108BD9-81ED-4DB2-BD59-A6C34878D82A}">
                    <a16:rowId xmlns:a16="http://schemas.microsoft.com/office/drawing/2014/main" val="197298208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509E-9CC2-B200-176A-A547EF6493AA}"/>
              </a:ext>
            </a:extLst>
          </p:cNvPr>
          <p:cNvSpPr>
            <a:spLocks noGrp="1"/>
          </p:cNvSpPr>
          <p:nvPr>
            <p:ph type="title"/>
          </p:nvPr>
        </p:nvSpPr>
        <p:spPr>
          <a:xfrm>
            <a:off x="457200" y="-46204"/>
            <a:ext cx="8229600" cy="1143000"/>
          </a:xfrm>
        </p:spPr>
        <p:txBody>
          <a:bodyPr>
            <a:normAutofit/>
          </a:bodyPr>
          <a:lstStyle/>
          <a:p>
            <a:r>
              <a:rPr lang="en-US" sz="2500" b="1" dirty="0">
                <a:latin typeface="Cambria"/>
                <a:ea typeface="Cambria"/>
              </a:rPr>
              <a:t>PROPOSED METHODOLOGY</a:t>
            </a:r>
            <a:endParaRPr lang="en-US" sz="2500" b="1" dirty="0"/>
          </a:p>
        </p:txBody>
      </p:sp>
      <p:sp>
        <p:nvSpPr>
          <p:cNvPr id="3" name="Content Placeholder 2">
            <a:extLst>
              <a:ext uri="{FF2B5EF4-FFF2-40B4-BE49-F238E27FC236}">
                <a16:creationId xmlns:a16="http://schemas.microsoft.com/office/drawing/2014/main" id="{CFB5D786-A8E8-5825-1615-443336B1AEF6}"/>
              </a:ext>
            </a:extLst>
          </p:cNvPr>
          <p:cNvSpPr>
            <a:spLocks noGrp="1"/>
          </p:cNvSpPr>
          <p:nvPr>
            <p:ph idx="1"/>
          </p:nvPr>
        </p:nvSpPr>
        <p:spPr>
          <a:xfrm>
            <a:off x="366963" y="898358"/>
            <a:ext cx="8229600" cy="5318041"/>
          </a:xfrm>
        </p:spPr>
        <p:txBody>
          <a:bodyPr vert="horz" lIns="91440" tIns="45720" rIns="91440" bIns="45720" rtlCol="0" anchor="t">
            <a:noAutofit/>
          </a:bodyPr>
          <a:lstStyle/>
          <a:p>
            <a:r>
              <a:rPr lang="en-GB" sz="2500" dirty="0">
                <a:latin typeface="Times New Roman"/>
                <a:ea typeface="+mn-lt"/>
                <a:cs typeface="+mn-lt"/>
              </a:rPr>
              <a:t>Enrolment Process </a:t>
            </a:r>
            <a:endParaRPr lang="en-GB" sz="2500" dirty="0">
              <a:latin typeface="Times New Roman"/>
              <a:ea typeface="+mn-lt"/>
              <a:cs typeface="Times New Roman"/>
            </a:endParaRPr>
          </a:p>
          <a:p>
            <a:r>
              <a:rPr lang="en-GB" sz="2500" dirty="0">
                <a:latin typeface="Times New Roman"/>
                <a:ea typeface="+mn-lt"/>
                <a:cs typeface="+mn-lt"/>
              </a:rPr>
              <a:t>Biometric Template Creation</a:t>
            </a:r>
            <a:endParaRPr lang="en-GB" sz="2500" dirty="0">
              <a:latin typeface="Times New Roman"/>
              <a:ea typeface="+mn-lt"/>
              <a:cs typeface="Times New Roman"/>
            </a:endParaRPr>
          </a:p>
          <a:p>
            <a:r>
              <a:rPr lang="en-GB" sz="2500" dirty="0">
                <a:latin typeface="Times New Roman"/>
                <a:ea typeface="+mn-lt"/>
                <a:cs typeface="+mn-lt"/>
              </a:rPr>
              <a:t>Integration with Existing Databases</a:t>
            </a:r>
            <a:endParaRPr lang="en-GB" sz="2500" dirty="0">
              <a:latin typeface="Times New Roman"/>
              <a:ea typeface="+mn-lt"/>
              <a:cs typeface="Times New Roman"/>
            </a:endParaRPr>
          </a:p>
          <a:p>
            <a:r>
              <a:rPr lang="en-GB" sz="2500" dirty="0">
                <a:latin typeface="Times New Roman"/>
                <a:ea typeface="+mn-lt"/>
                <a:cs typeface="+mn-lt"/>
              </a:rPr>
              <a:t>License Application and Approval</a:t>
            </a:r>
            <a:endParaRPr lang="en-GB" sz="2500" dirty="0">
              <a:latin typeface="Times New Roman"/>
              <a:ea typeface="+mn-lt"/>
              <a:cs typeface="Times New Roman"/>
            </a:endParaRPr>
          </a:p>
          <a:p>
            <a:r>
              <a:rPr lang="en-GB" sz="2500" dirty="0">
                <a:latin typeface="Times New Roman"/>
                <a:ea typeface="+mn-lt"/>
                <a:cs typeface="+mn-lt"/>
              </a:rPr>
              <a:t>Biometric Verification for Written and Practical Tests</a:t>
            </a:r>
            <a:endParaRPr lang="en-GB" sz="2500" dirty="0">
              <a:latin typeface="Times New Roman"/>
              <a:ea typeface="+mn-lt"/>
              <a:cs typeface="Times New Roman"/>
            </a:endParaRPr>
          </a:p>
          <a:p>
            <a:r>
              <a:rPr lang="en-GB" sz="2500" dirty="0">
                <a:latin typeface="Times New Roman"/>
                <a:ea typeface="+mn-lt"/>
                <a:cs typeface="+mn-lt"/>
              </a:rPr>
              <a:t>License Issuance and Personalization</a:t>
            </a:r>
            <a:endParaRPr lang="en-GB" sz="2500">
              <a:latin typeface="Times New Roman"/>
              <a:ea typeface="+mn-lt"/>
              <a:cs typeface="Times New Roman"/>
            </a:endParaRPr>
          </a:p>
          <a:p>
            <a:r>
              <a:rPr lang="en-GB" sz="2500" dirty="0">
                <a:latin typeface="Times New Roman"/>
                <a:ea typeface="+mn-lt"/>
                <a:cs typeface="+mn-lt"/>
              </a:rPr>
              <a:t>Biometric Verification during Traffic Stops</a:t>
            </a:r>
            <a:endParaRPr lang="en-GB" sz="2500" dirty="0">
              <a:latin typeface="Times New Roman"/>
              <a:cs typeface="Times New Roman"/>
            </a:endParaRPr>
          </a:p>
          <a:p>
            <a:r>
              <a:rPr lang="en-GB" sz="2500" dirty="0">
                <a:latin typeface="Times New Roman"/>
                <a:ea typeface="+mn-lt"/>
                <a:cs typeface="+mn-lt"/>
              </a:rPr>
              <a:t>License Renewal and Updates </a:t>
            </a:r>
            <a:endParaRPr lang="en-GB" sz="2500" dirty="0">
              <a:latin typeface="Times New Roman"/>
              <a:ea typeface="+mn-lt"/>
              <a:cs typeface="Times New Roman"/>
            </a:endParaRPr>
          </a:p>
          <a:p>
            <a:r>
              <a:rPr lang="en-GB" sz="2500" dirty="0">
                <a:latin typeface="Times New Roman"/>
                <a:ea typeface="+mn-lt"/>
                <a:cs typeface="+mn-lt"/>
              </a:rPr>
              <a:t>Revocation or Suspension</a:t>
            </a:r>
            <a:endParaRPr lang="en-GB" sz="2500" dirty="0">
              <a:latin typeface="Times New Roman"/>
              <a:ea typeface="+mn-lt"/>
              <a:cs typeface="Times New Roman"/>
            </a:endParaRPr>
          </a:p>
          <a:p>
            <a:r>
              <a:rPr lang="en-GB" sz="2500" dirty="0">
                <a:latin typeface="Times New Roman"/>
                <a:ea typeface="+mn-lt"/>
                <a:cs typeface="+mn-lt"/>
              </a:rPr>
              <a:t>Data Security and Privacy</a:t>
            </a:r>
            <a:endParaRPr lang="en-GB" sz="2500">
              <a:latin typeface="Times New Roman"/>
              <a:cs typeface="Times New Roman"/>
            </a:endParaRPr>
          </a:p>
          <a:p>
            <a:r>
              <a:rPr lang="en-GB" sz="2500" dirty="0">
                <a:latin typeface="Times New Roman"/>
                <a:cs typeface="Calibri"/>
              </a:rPr>
              <a:t>Data backup</a:t>
            </a:r>
          </a:p>
          <a:p>
            <a:endParaRPr lang="en-GB" sz="2500" dirty="0">
              <a:latin typeface="Times New Roman"/>
              <a:cs typeface="Calibri"/>
            </a:endParaRPr>
          </a:p>
        </p:txBody>
      </p:sp>
      <p:sp>
        <p:nvSpPr>
          <p:cNvPr id="4" name="Date Placeholder 3">
            <a:extLst>
              <a:ext uri="{FF2B5EF4-FFF2-40B4-BE49-F238E27FC236}">
                <a16:creationId xmlns:a16="http://schemas.microsoft.com/office/drawing/2014/main" id="{87F012DD-27C2-6578-2B23-4088597ADF67}"/>
              </a:ext>
            </a:extLst>
          </p:cNvPr>
          <p:cNvSpPr>
            <a:spLocks noGrp="1"/>
          </p:cNvSpPr>
          <p:nvPr>
            <p:ph type="dt" sz="half" idx="10"/>
          </p:nvPr>
        </p:nvSpPr>
        <p:spPr/>
        <p:txBody>
          <a:bodyPr/>
          <a:lstStyle/>
          <a:p>
            <a:fld id="{6952D509-76FB-468B-AF86-AD124E435A15}" type="datetime1">
              <a:rPr lang="en-US" smtClean="0"/>
              <a:t>8/1/2023</a:t>
            </a:fld>
            <a:endParaRPr lang="en-US"/>
          </a:p>
        </p:txBody>
      </p:sp>
      <p:sp>
        <p:nvSpPr>
          <p:cNvPr id="5" name="Footer Placeholder 4">
            <a:extLst>
              <a:ext uri="{FF2B5EF4-FFF2-40B4-BE49-F238E27FC236}">
                <a16:creationId xmlns:a16="http://schemas.microsoft.com/office/drawing/2014/main" id="{18593280-02DF-4AA3-4E2D-1F840041CCC3}"/>
              </a:ext>
            </a:extLst>
          </p:cNvPr>
          <p:cNvSpPr>
            <a:spLocks noGrp="1"/>
          </p:cNvSpPr>
          <p:nvPr>
            <p:ph type="ftr" sz="quarter" idx="11"/>
          </p:nvPr>
        </p:nvSpPr>
        <p:spPr/>
        <p:txBody>
          <a:bodyPr/>
          <a:lstStyle/>
          <a:p>
            <a:r>
              <a:rPr lang="en-US"/>
              <a:t>Department of Electronics and Communication Engineering</a:t>
            </a:r>
          </a:p>
        </p:txBody>
      </p:sp>
      <p:sp>
        <p:nvSpPr>
          <p:cNvPr id="6" name="Slide Number Placeholder 5">
            <a:extLst>
              <a:ext uri="{FF2B5EF4-FFF2-40B4-BE49-F238E27FC236}">
                <a16:creationId xmlns:a16="http://schemas.microsoft.com/office/drawing/2014/main" id="{766EB027-EAB2-1151-8C22-DD837EC04EBF}"/>
              </a:ext>
            </a:extLst>
          </p:cNvPr>
          <p:cNvSpPr>
            <a:spLocks noGrp="1"/>
          </p:cNvSpPr>
          <p:nvPr>
            <p:ph type="sldNum" sz="quarter" idx="12"/>
          </p:nvPr>
        </p:nvSpPr>
        <p:spPr/>
        <p:txBody>
          <a:bodyPr/>
          <a:lstStyle/>
          <a:p>
            <a:fld id="{4485A839-B948-4741-B6DC-0C3E293FBDB2}" type="slidenum">
              <a:rPr lang="en-US" smtClean="0"/>
              <a:pPr/>
              <a:t>6</a:t>
            </a:fld>
            <a:endParaRPr lang="en-US"/>
          </a:p>
        </p:txBody>
      </p:sp>
    </p:spTree>
    <p:extLst>
      <p:ext uri="{BB962C8B-B14F-4D97-AF65-F5344CB8AC3E}">
        <p14:creationId xmlns:p14="http://schemas.microsoft.com/office/powerpoint/2010/main" val="70993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5C84-035B-5162-9F64-EB8B79A2C3C2}"/>
              </a:ext>
            </a:extLst>
          </p:cNvPr>
          <p:cNvSpPr>
            <a:spLocks noGrp="1"/>
          </p:cNvSpPr>
          <p:nvPr>
            <p:ph type="title"/>
          </p:nvPr>
        </p:nvSpPr>
        <p:spPr/>
        <p:txBody>
          <a:bodyPr>
            <a:normAutofit/>
          </a:bodyPr>
          <a:lstStyle/>
          <a:p>
            <a:r>
              <a:rPr lang="en-US" sz="2500" b="1" dirty="0">
                <a:latin typeface="Cambria"/>
                <a:ea typeface="Cambria"/>
              </a:rPr>
              <a:t>APPLICATION AREA OF THE  PROJECT</a:t>
            </a:r>
            <a:endParaRPr lang="en-US" sz="2500" b="1" dirty="0"/>
          </a:p>
        </p:txBody>
      </p:sp>
      <p:sp>
        <p:nvSpPr>
          <p:cNvPr id="3" name="Content Placeholder 2">
            <a:extLst>
              <a:ext uri="{FF2B5EF4-FFF2-40B4-BE49-F238E27FC236}">
                <a16:creationId xmlns:a16="http://schemas.microsoft.com/office/drawing/2014/main" id="{D78E8F39-94DB-A94A-147E-B5DA600C1D7E}"/>
              </a:ext>
            </a:extLst>
          </p:cNvPr>
          <p:cNvSpPr>
            <a:spLocks noGrp="1"/>
          </p:cNvSpPr>
          <p:nvPr>
            <p:ph idx="1"/>
          </p:nvPr>
        </p:nvSpPr>
        <p:spPr/>
        <p:txBody>
          <a:bodyPr vert="horz" lIns="91440" tIns="45720" rIns="91440" bIns="45720" rtlCol="0" anchor="t">
            <a:normAutofit/>
          </a:bodyPr>
          <a:lstStyle/>
          <a:p>
            <a:r>
              <a:rPr lang="en-GB" sz="2500" dirty="0">
                <a:latin typeface="Times New Roman"/>
                <a:ea typeface="+mn-lt"/>
                <a:cs typeface="+mn-lt"/>
              </a:rPr>
              <a:t>Automobiles</a:t>
            </a:r>
          </a:p>
          <a:p>
            <a:r>
              <a:rPr lang="en-GB" sz="2500" dirty="0">
                <a:latin typeface="Times New Roman"/>
                <a:ea typeface="+mn-lt"/>
                <a:cs typeface="+mn-lt"/>
              </a:rPr>
              <a:t>Buses and Railway Stations</a:t>
            </a:r>
          </a:p>
          <a:p>
            <a:r>
              <a:rPr lang="en-GB" sz="2500" dirty="0">
                <a:latin typeface="Times New Roman"/>
                <a:ea typeface="+mn-lt"/>
                <a:cs typeface="+mn-lt"/>
              </a:rPr>
              <a:t>Biometric anti-theft immobilizers</a:t>
            </a:r>
          </a:p>
          <a:p>
            <a:r>
              <a:rPr lang="en-GB" sz="2500" dirty="0">
                <a:latin typeface="Times New Roman"/>
                <a:ea typeface="+mn-lt"/>
                <a:cs typeface="+mn-lt"/>
              </a:rPr>
              <a:t>Driver Behaviour Analysis</a:t>
            </a:r>
          </a:p>
          <a:p>
            <a:r>
              <a:rPr lang="en-GB" sz="2500" dirty="0">
                <a:latin typeface="Times New Roman"/>
                <a:cs typeface="Times New Roman"/>
              </a:rPr>
              <a:t>Anti-spoofing Measures</a:t>
            </a:r>
          </a:p>
          <a:p>
            <a:r>
              <a:rPr lang="en-GB" sz="2500" dirty="0">
                <a:latin typeface="Times New Roman"/>
                <a:ea typeface="+mn-lt"/>
                <a:cs typeface="+mn-lt"/>
              </a:rPr>
              <a:t>Age Verification and restrictions</a:t>
            </a:r>
            <a:endParaRPr lang="en-GB" sz="2500" dirty="0">
              <a:latin typeface="Times New Roman"/>
              <a:cs typeface="Times New Roman"/>
            </a:endParaRPr>
          </a:p>
        </p:txBody>
      </p:sp>
      <p:sp>
        <p:nvSpPr>
          <p:cNvPr id="4" name="Date Placeholder 3">
            <a:extLst>
              <a:ext uri="{FF2B5EF4-FFF2-40B4-BE49-F238E27FC236}">
                <a16:creationId xmlns:a16="http://schemas.microsoft.com/office/drawing/2014/main" id="{3BE3B0E7-E5E3-7C44-58E1-503B282C8617}"/>
              </a:ext>
            </a:extLst>
          </p:cNvPr>
          <p:cNvSpPr>
            <a:spLocks noGrp="1"/>
          </p:cNvSpPr>
          <p:nvPr>
            <p:ph type="dt" sz="half" idx="10"/>
          </p:nvPr>
        </p:nvSpPr>
        <p:spPr/>
        <p:txBody>
          <a:bodyPr/>
          <a:lstStyle/>
          <a:p>
            <a:fld id="{6952D509-76FB-468B-AF86-AD124E435A15}" type="datetime1">
              <a:rPr lang="en-US" smtClean="0"/>
              <a:t>8/1/2023</a:t>
            </a:fld>
            <a:endParaRPr lang="en-US"/>
          </a:p>
        </p:txBody>
      </p:sp>
      <p:sp>
        <p:nvSpPr>
          <p:cNvPr id="5" name="Footer Placeholder 4">
            <a:extLst>
              <a:ext uri="{FF2B5EF4-FFF2-40B4-BE49-F238E27FC236}">
                <a16:creationId xmlns:a16="http://schemas.microsoft.com/office/drawing/2014/main" id="{2C1B511E-0E31-D330-BD0E-CD7C7890FA62}"/>
              </a:ext>
            </a:extLst>
          </p:cNvPr>
          <p:cNvSpPr>
            <a:spLocks noGrp="1"/>
          </p:cNvSpPr>
          <p:nvPr>
            <p:ph type="ftr" sz="quarter" idx="11"/>
          </p:nvPr>
        </p:nvSpPr>
        <p:spPr/>
        <p:txBody>
          <a:bodyPr/>
          <a:lstStyle/>
          <a:p>
            <a:r>
              <a:rPr lang="en-US"/>
              <a:t>Department of Electronics and Communication Engineering</a:t>
            </a:r>
          </a:p>
        </p:txBody>
      </p:sp>
      <p:sp>
        <p:nvSpPr>
          <p:cNvPr id="6" name="Slide Number Placeholder 5">
            <a:extLst>
              <a:ext uri="{FF2B5EF4-FFF2-40B4-BE49-F238E27FC236}">
                <a16:creationId xmlns:a16="http://schemas.microsoft.com/office/drawing/2014/main" id="{100127EF-6DFD-3019-D2A1-8B82D282BAF3}"/>
              </a:ext>
            </a:extLst>
          </p:cNvPr>
          <p:cNvSpPr>
            <a:spLocks noGrp="1"/>
          </p:cNvSpPr>
          <p:nvPr>
            <p:ph type="sldNum" sz="quarter" idx="12"/>
          </p:nvPr>
        </p:nvSpPr>
        <p:spPr/>
        <p:txBody>
          <a:bodyPr/>
          <a:lstStyle/>
          <a:p>
            <a:fld id="{4485A839-B948-4741-B6DC-0C3E293FBDB2}" type="slidenum">
              <a:rPr lang="en-US" smtClean="0"/>
              <a:pPr/>
              <a:t>7</a:t>
            </a:fld>
            <a:endParaRPr lang="en-US"/>
          </a:p>
        </p:txBody>
      </p:sp>
    </p:spTree>
    <p:extLst>
      <p:ext uri="{BB962C8B-B14F-4D97-AF65-F5344CB8AC3E}">
        <p14:creationId xmlns:p14="http://schemas.microsoft.com/office/powerpoint/2010/main" val="50163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35F7-2DFF-2386-E5A1-509F7E0AE95A}"/>
              </a:ext>
            </a:extLst>
          </p:cNvPr>
          <p:cNvSpPr>
            <a:spLocks noGrp="1"/>
          </p:cNvSpPr>
          <p:nvPr>
            <p:ph type="title"/>
          </p:nvPr>
        </p:nvSpPr>
        <p:spPr/>
        <p:txBody>
          <a:bodyPr/>
          <a:lstStyle/>
          <a:p>
            <a:r>
              <a:rPr lang="en-US" sz="2500" b="1" dirty="0">
                <a:latin typeface="Cambria"/>
                <a:ea typeface="Cambria"/>
              </a:rPr>
              <a:t>REFERENCES </a:t>
            </a:r>
            <a:r>
              <a:rPr lang="en-US" sz="2500" b="1" i="1" dirty="0">
                <a:latin typeface="Cambria"/>
                <a:ea typeface="Cambria"/>
              </a:rPr>
              <a:t>(APA Format)</a:t>
            </a:r>
            <a:endParaRPr lang="en-US" sz="2500" b="1" dirty="0">
              <a:latin typeface="Cambria"/>
            </a:endParaRPr>
          </a:p>
        </p:txBody>
      </p:sp>
      <p:sp>
        <p:nvSpPr>
          <p:cNvPr id="3" name="Content Placeholder 2">
            <a:extLst>
              <a:ext uri="{FF2B5EF4-FFF2-40B4-BE49-F238E27FC236}">
                <a16:creationId xmlns:a16="http://schemas.microsoft.com/office/drawing/2014/main" id="{C2544C12-8B4D-402D-876E-0A4B236E6FEF}"/>
              </a:ext>
            </a:extLst>
          </p:cNvPr>
          <p:cNvSpPr>
            <a:spLocks noGrp="1"/>
          </p:cNvSpPr>
          <p:nvPr>
            <p:ph idx="1"/>
          </p:nvPr>
        </p:nvSpPr>
        <p:spPr>
          <a:xfrm>
            <a:off x="457200" y="2011279"/>
            <a:ext cx="8229600" cy="4525963"/>
          </a:xfrm>
        </p:spPr>
        <p:txBody>
          <a:bodyPr vert="horz" lIns="91440" tIns="45720" rIns="91440" bIns="45720" rtlCol="0" anchor="t">
            <a:normAutofit/>
          </a:bodyPr>
          <a:lstStyle/>
          <a:p>
            <a:r>
              <a:rPr lang="en-GB" sz="2600" dirty="0">
                <a:cs typeface="Calibri"/>
                <a:hlinkClick r:id="rId2"/>
              </a:rPr>
              <a:t>http://ijsetr.com/uploads/416352IJSETR6214-1093.pdf</a:t>
            </a:r>
            <a:endParaRPr lang="en-GB" sz="2600">
              <a:cs typeface="Calibri"/>
            </a:endParaRPr>
          </a:p>
          <a:p>
            <a:r>
              <a:rPr lang="en-GB" sz="2600" dirty="0">
                <a:cs typeface="Calibri"/>
                <a:hlinkClick r:id="rId3"/>
              </a:rPr>
              <a:t>PROTOTYPE OF A FINGER PRINT BASED LICENSING SYSTEM FOR DRIVING </a:t>
            </a:r>
            <a:endParaRPr lang="en-GB" sz="2600">
              <a:cs typeface="Calibri"/>
            </a:endParaRPr>
          </a:p>
          <a:p>
            <a:r>
              <a:rPr lang="en-GB" sz="2600" dirty="0">
                <a:cs typeface="Calibri"/>
                <a:hlinkClick r:id="rId4"/>
              </a:rPr>
              <a:t>Fingerprint Based Driving Licensing Authentication System Using FPGA Implementation</a:t>
            </a:r>
            <a:endParaRPr lang="en-GB" sz="2600" dirty="0">
              <a:cs typeface="Calibri"/>
            </a:endParaRPr>
          </a:p>
        </p:txBody>
      </p:sp>
      <p:sp>
        <p:nvSpPr>
          <p:cNvPr id="4" name="Date Placeholder 3">
            <a:extLst>
              <a:ext uri="{FF2B5EF4-FFF2-40B4-BE49-F238E27FC236}">
                <a16:creationId xmlns:a16="http://schemas.microsoft.com/office/drawing/2014/main" id="{53099FC9-57AE-46C9-6B1F-8D7432C5950E}"/>
              </a:ext>
            </a:extLst>
          </p:cNvPr>
          <p:cNvSpPr>
            <a:spLocks noGrp="1"/>
          </p:cNvSpPr>
          <p:nvPr>
            <p:ph type="dt" sz="half" idx="10"/>
          </p:nvPr>
        </p:nvSpPr>
        <p:spPr/>
        <p:txBody>
          <a:bodyPr/>
          <a:lstStyle/>
          <a:p>
            <a:fld id="{6952D509-76FB-468B-AF86-AD124E435A15}" type="datetime1">
              <a:rPr lang="en-US" smtClean="0"/>
              <a:t>8/1/2023</a:t>
            </a:fld>
            <a:endParaRPr lang="en-US"/>
          </a:p>
        </p:txBody>
      </p:sp>
      <p:sp>
        <p:nvSpPr>
          <p:cNvPr id="5" name="Footer Placeholder 4">
            <a:extLst>
              <a:ext uri="{FF2B5EF4-FFF2-40B4-BE49-F238E27FC236}">
                <a16:creationId xmlns:a16="http://schemas.microsoft.com/office/drawing/2014/main" id="{E5A80DCF-0100-1C90-2660-B65227A51776}"/>
              </a:ext>
            </a:extLst>
          </p:cNvPr>
          <p:cNvSpPr>
            <a:spLocks noGrp="1"/>
          </p:cNvSpPr>
          <p:nvPr>
            <p:ph type="ftr" sz="quarter" idx="11"/>
          </p:nvPr>
        </p:nvSpPr>
        <p:spPr/>
        <p:txBody>
          <a:bodyPr/>
          <a:lstStyle/>
          <a:p>
            <a:r>
              <a:rPr lang="en-US"/>
              <a:t>Department of Electronics and Communication Engineering</a:t>
            </a:r>
          </a:p>
        </p:txBody>
      </p:sp>
      <p:sp>
        <p:nvSpPr>
          <p:cNvPr id="6" name="Slide Number Placeholder 5">
            <a:extLst>
              <a:ext uri="{FF2B5EF4-FFF2-40B4-BE49-F238E27FC236}">
                <a16:creationId xmlns:a16="http://schemas.microsoft.com/office/drawing/2014/main" id="{D4DD22CA-C84F-4234-030F-EF0AC931EE06}"/>
              </a:ext>
            </a:extLst>
          </p:cNvPr>
          <p:cNvSpPr>
            <a:spLocks noGrp="1"/>
          </p:cNvSpPr>
          <p:nvPr>
            <p:ph type="sldNum" sz="quarter" idx="12"/>
          </p:nvPr>
        </p:nvSpPr>
        <p:spPr/>
        <p:txBody>
          <a:bodyPr/>
          <a:lstStyle/>
          <a:p>
            <a:fld id="{4485A839-B948-4741-B6DC-0C3E293FBDB2}" type="slidenum">
              <a:rPr lang="en-US" smtClean="0"/>
              <a:pPr/>
              <a:t>8</a:t>
            </a:fld>
            <a:endParaRPr lang="en-US"/>
          </a:p>
        </p:txBody>
      </p:sp>
    </p:spTree>
    <p:extLst>
      <p:ext uri="{BB962C8B-B14F-4D97-AF65-F5344CB8AC3E}">
        <p14:creationId xmlns:p14="http://schemas.microsoft.com/office/powerpoint/2010/main" val="129411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F586-9D57-24D5-437F-402A3F21D28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0F3C9AC-41E6-9C44-F941-8A130B8FD792}"/>
              </a:ext>
            </a:extLst>
          </p:cNvPr>
          <p:cNvSpPr>
            <a:spLocks noGrp="1"/>
          </p:cNvSpPr>
          <p:nvPr>
            <p:ph idx="1"/>
          </p:nvPr>
        </p:nvSpPr>
        <p:spPr/>
        <p:txBody>
          <a:bodyPr vert="horz" lIns="91440" tIns="45720" rIns="91440" bIns="45720" rtlCol="0" anchor="t">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                           </a:t>
            </a:r>
            <a:r>
              <a:rPr lang="en-GB" sz="4400" b="1" dirty="0">
                <a:cs typeface="Calibri"/>
              </a:rPr>
              <a:t> THANK YOU</a:t>
            </a:r>
            <a:endParaRPr lang="en-GB" sz="3600" b="1" dirty="0">
              <a:cs typeface="Calibri"/>
            </a:endParaRPr>
          </a:p>
        </p:txBody>
      </p:sp>
      <p:sp>
        <p:nvSpPr>
          <p:cNvPr id="4" name="Date Placeholder 3">
            <a:extLst>
              <a:ext uri="{FF2B5EF4-FFF2-40B4-BE49-F238E27FC236}">
                <a16:creationId xmlns:a16="http://schemas.microsoft.com/office/drawing/2014/main" id="{DE49536C-D39B-C315-5102-F0B2BA6923F5}"/>
              </a:ext>
            </a:extLst>
          </p:cNvPr>
          <p:cNvSpPr>
            <a:spLocks noGrp="1"/>
          </p:cNvSpPr>
          <p:nvPr>
            <p:ph type="dt" sz="half" idx="10"/>
          </p:nvPr>
        </p:nvSpPr>
        <p:spPr/>
        <p:txBody>
          <a:bodyPr/>
          <a:lstStyle/>
          <a:p>
            <a:fld id="{6952D509-76FB-468B-AF86-AD124E435A15}" type="datetime1">
              <a:rPr lang="en-US" smtClean="0"/>
              <a:t>8/1/2023</a:t>
            </a:fld>
            <a:endParaRPr lang="en-US"/>
          </a:p>
        </p:txBody>
      </p:sp>
      <p:sp>
        <p:nvSpPr>
          <p:cNvPr id="5" name="Footer Placeholder 4">
            <a:extLst>
              <a:ext uri="{FF2B5EF4-FFF2-40B4-BE49-F238E27FC236}">
                <a16:creationId xmlns:a16="http://schemas.microsoft.com/office/drawing/2014/main" id="{7146726F-1093-BE5A-A57F-A6D3A8BFBC95}"/>
              </a:ext>
            </a:extLst>
          </p:cNvPr>
          <p:cNvSpPr>
            <a:spLocks noGrp="1"/>
          </p:cNvSpPr>
          <p:nvPr>
            <p:ph type="ftr" sz="quarter" idx="11"/>
          </p:nvPr>
        </p:nvSpPr>
        <p:spPr/>
        <p:txBody>
          <a:bodyPr/>
          <a:lstStyle/>
          <a:p>
            <a:r>
              <a:rPr lang="en-US"/>
              <a:t>Department of Electronics and Communication Engineering</a:t>
            </a:r>
          </a:p>
        </p:txBody>
      </p:sp>
      <p:sp>
        <p:nvSpPr>
          <p:cNvPr id="6" name="Slide Number Placeholder 5">
            <a:extLst>
              <a:ext uri="{FF2B5EF4-FFF2-40B4-BE49-F238E27FC236}">
                <a16:creationId xmlns:a16="http://schemas.microsoft.com/office/drawing/2014/main" id="{D2F18A4E-573C-B84A-0866-90DFF7AB97C3}"/>
              </a:ext>
            </a:extLst>
          </p:cNvPr>
          <p:cNvSpPr>
            <a:spLocks noGrp="1"/>
          </p:cNvSpPr>
          <p:nvPr>
            <p:ph type="sldNum" sz="quarter" idx="12"/>
          </p:nvPr>
        </p:nvSpPr>
        <p:spPr/>
        <p:txBody>
          <a:bodyPr/>
          <a:lstStyle/>
          <a:p>
            <a:fld id="{4485A839-B948-4741-B6DC-0C3E293FBDB2}" type="slidenum">
              <a:rPr lang="en-US" smtClean="0"/>
              <a:pPr/>
              <a:t>9</a:t>
            </a:fld>
            <a:endParaRPr lang="en-US"/>
          </a:p>
        </p:txBody>
      </p:sp>
    </p:spTree>
    <p:extLst>
      <p:ext uri="{BB962C8B-B14F-4D97-AF65-F5344CB8AC3E}">
        <p14:creationId xmlns:p14="http://schemas.microsoft.com/office/powerpoint/2010/main" val="24864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107</Words>
  <Application>Microsoft Office PowerPoint</Application>
  <PresentationFormat>On-screen Show (4:3)</PresentationFormat>
  <Paragraphs>31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PROJECT TITLE  Fingerprint Based Licensing System for Driving</vt:lpstr>
      <vt:lpstr>AGENDA</vt:lpstr>
      <vt:lpstr>OBJECTIVE AND PROBLEM STATEMENT</vt:lpstr>
      <vt:lpstr>INTRODUCTION  &amp; ABSTRACT</vt:lpstr>
      <vt:lpstr>CONVENTIONAL METHODS/LITERATURE SURVEY</vt:lpstr>
      <vt:lpstr>PROPOSED METHODOLOGY</vt:lpstr>
      <vt:lpstr>APPLICATION AREA OF THE  PROJECT</vt:lpstr>
      <vt:lpstr>REFERENCES (APA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Project(CAPTIAL LETTERS)</dc:title>
  <dc:creator>Admin</dc:creator>
  <cp:lastModifiedBy>DHIVYA PRABA R</cp:lastModifiedBy>
  <cp:revision>248</cp:revision>
  <dcterms:created xsi:type="dcterms:W3CDTF">2019-03-15T10:24:27Z</dcterms:created>
  <dcterms:modified xsi:type="dcterms:W3CDTF">2023-08-01T18:10:01Z</dcterms:modified>
</cp:coreProperties>
</file>