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2" r:id="rId7"/>
    <p:sldId id="261" r:id="rId8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98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43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28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3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1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02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21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74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5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61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39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2930-BAAE-4665-9404-FBFEFFB804D4}" type="datetimeFigureOut">
              <a:rPr lang="en-AU" smtClean="0"/>
              <a:t>4/12/2015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B585-463A-45F3-82BA-18F00D969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1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1698" y="531349"/>
            <a:ext cx="9144000" cy="2387600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Email redesigns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6073698" y="40179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solidFill>
                  <a:schemeClr val="bg1"/>
                </a:solidFill>
              </a:rPr>
              <a:t>@</a:t>
            </a:r>
            <a:r>
              <a:rPr lang="en-AU" sz="2800" dirty="0" err="1" smtClean="0">
                <a:solidFill>
                  <a:schemeClr val="bg1"/>
                </a:solidFill>
              </a:rPr>
              <a:t>kellynewbery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1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0106" y="-1891426"/>
            <a:ext cx="3191070" cy="5819613"/>
          </a:xfrm>
        </p:spPr>
        <p:txBody>
          <a:bodyPr>
            <a:normAutofit/>
          </a:bodyPr>
          <a:lstStyle/>
          <a:p>
            <a:r>
              <a:rPr lang="en-AU" sz="5400" b="1" dirty="0" smtClean="0">
                <a:solidFill>
                  <a:srgbClr val="00B0F0"/>
                </a:solidFill>
              </a:rPr>
              <a:t>Newsletter redesign</a:t>
            </a:r>
            <a:endParaRPr lang="en-AU" sz="5400" b="1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16" y="-7987"/>
            <a:ext cx="2902854" cy="6727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39534" cy="70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427" y="-1490208"/>
            <a:ext cx="9822025" cy="2387600"/>
          </a:xfrm>
        </p:spPr>
        <p:txBody>
          <a:bodyPr/>
          <a:lstStyle/>
          <a:p>
            <a:r>
              <a:rPr lang="en-AU" b="1" dirty="0" smtClean="0">
                <a:solidFill>
                  <a:srgbClr val="00B0F0"/>
                </a:solidFill>
              </a:rPr>
              <a:t>New customer email redesign</a:t>
            </a:r>
            <a:endParaRPr lang="en-AU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122363"/>
            <a:ext cx="4814601" cy="5673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39" y="1122363"/>
            <a:ext cx="5035415" cy="56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9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9758" y="-1499539"/>
            <a:ext cx="9144000" cy="2387600"/>
          </a:xfrm>
        </p:spPr>
        <p:txBody>
          <a:bodyPr/>
          <a:lstStyle/>
          <a:p>
            <a:r>
              <a:rPr lang="en-AU" b="1" dirty="0" smtClean="0">
                <a:solidFill>
                  <a:srgbClr val="00B0F0"/>
                </a:solidFill>
              </a:rPr>
              <a:t>Blog email redesign</a:t>
            </a:r>
            <a:endParaRPr lang="en-AU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784" y="1009359"/>
            <a:ext cx="4216818" cy="5792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66"/>
          <a:stretch/>
        </p:blipFill>
        <p:spPr>
          <a:xfrm>
            <a:off x="239504" y="1548882"/>
            <a:ext cx="5562254" cy="50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3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1698" y="252567"/>
            <a:ext cx="9144000" cy="3215461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Customer </a:t>
            </a:r>
            <a:r>
              <a:rPr lang="en-AU" b="1" dirty="0" err="1" smtClean="0">
                <a:solidFill>
                  <a:schemeClr val="bg1"/>
                </a:solidFill>
              </a:rPr>
              <a:t>onboarding</a:t>
            </a:r>
            <a:r>
              <a:rPr lang="en-AU" b="1" dirty="0" smtClean="0">
                <a:solidFill>
                  <a:schemeClr val="bg1"/>
                </a:solidFill>
              </a:rPr>
              <a:t> email series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6073698" y="40179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solidFill>
                  <a:schemeClr val="bg1"/>
                </a:solidFill>
              </a:rPr>
              <a:t>@</a:t>
            </a:r>
            <a:r>
              <a:rPr lang="en-AU" sz="2800" dirty="0" err="1" smtClean="0">
                <a:solidFill>
                  <a:schemeClr val="bg1"/>
                </a:solidFill>
              </a:rPr>
              <a:t>kellynewbery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152" y="-1193801"/>
            <a:ext cx="9441959" cy="2610005"/>
          </a:xfrm>
        </p:spPr>
        <p:txBody>
          <a:bodyPr/>
          <a:lstStyle/>
          <a:p>
            <a:r>
              <a:rPr lang="en-AU" b="1" dirty="0" smtClean="0">
                <a:solidFill>
                  <a:srgbClr val="00B0F0"/>
                </a:solidFill>
              </a:rPr>
              <a:t>Non-paying customer journey</a:t>
            </a:r>
            <a:endParaRPr lang="en-AU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6" y="1554677"/>
            <a:ext cx="11681916" cy="36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152" y="-1193801"/>
            <a:ext cx="9441959" cy="2610005"/>
          </a:xfrm>
        </p:spPr>
        <p:txBody>
          <a:bodyPr/>
          <a:lstStyle/>
          <a:p>
            <a:r>
              <a:rPr lang="en-AU" b="1" dirty="0" smtClean="0">
                <a:solidFill>
                  <a:srgbClr val="00B0F0"/>
                </a:solidFill>
              </a:rPr>
              <a:t>Sample of </a:t>
            </a:r>
            <a:r>
              <a:rPr lang="en-AU" b="1" dirty="0" err="1" smtClean="0">
                <a:solidFill>
                  <a:srgbClr val="00B0F0"/>
                </a:solidFill>
              </a:rPr>
              <a:t>onboarding</a:t>
            </a:r>
            <a:r>
              <a:rPr lang="en-AU" b="1" dirty="0" smtClean="0">
                <a:solidFill>
                  <a:srgbClr val="00B0F0"/>
                </a:solidFill>
              </a:rPr>
              <a:t> emails </a:t>
            </a:r>
            <a:endParaRPr lang="en-AU" b="1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4" y="-1193801"/>
            <a:ext cx="4725059" cy="7935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36" y="-1632013"/>
            <a:ext cx="4525006" cy="83736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02" y="-1162691"/>
            <a:ext cx="4629796" cy="91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Email redesigns</vt:lpstr>
      <vt:lpstr>Newsletter redesign</vt:lpstr>
      <vt:lpstr>New customer email redesign</vt:lpstr>
      <vt:lpstr>Blog email redesign</vt:lpstr>
      <vt:lpstr>Customer onboarding email series</vt:lpstr>
      <vt:lpstr>Non-paying customer journey</vt:lpstr>
      <vt:lpstr>Sample of onboarding emails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knewbery</dc:creator>
  <cp:lastModifiedBy>knewbery</cp:lastModifiedBy>
  <cp:revision>5</cp:revision>
  <cp:lastPrinted>2015-12-04T06:21:57Z</cp:lastPrinted>
  <dcterms:created xsi:type="dcterms:W3CDTF">2015-12-04T06:12:35Z</dcterms:created>
  <dcterms:modified xsi:type="dcterms:W3CDTF">2015-12-04T06:39:23Z</dcterms:modified>
</cp:coreProperties>
</file>