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81"/>
    <a:srgbClr val="0033CC"/>
    <a:srgbClr val="18D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936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6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1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5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1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5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1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6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4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51B7-7857-49D8-BC35-30AE3A63DD4C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FA94-2D27-4870-953F-75FAD7E4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7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484784"/>
            <a:ext cx="1008112" cy="1296144"/>
          </a:xfrm>
          <a:prstGeom prst="rect">
            <a:avLst/>
          </a:prstGeom>
          <a:solidFill>
            <a:srgbClr val="18DA2A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30236" y="1484784"/>
            <a:ext cx="1008112" cy="1296144"/>
          </a:xfrm>
          <a:prstGeom prst="rect">
            <a:avLst/>
          </a:prstGeom>
          <a:solidFill>
            <a:srgbClr val="FF0000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63888" y="1483862"/>
            <a:ext cx="1008112" cy="1296144"/>
          </a:xfrm>
          <a:prstGeom prst="rect">
            <a:avLst/>
          </a:prstGeom>
          <a:solidFill>
            <a:srgbClr val="0033CC"/>
          </a:solidFill>
          <a:ln w="50800">
            <a:solidFill>
              <a:srgbClr val="230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788380" y="1483862"/>
            <a:ext cx="1008112" cy="129614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176976" y="1175922"/>
            <a:ext cx="1152128" cy="225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b="1" smtClean="0">
                <a:solidFill>
                  <a:schemeClr val="bg1"/>
                </a:solidFill>
              </a:rPr>
              <a:t>S</a:t>
            </a:r>
            <a:endParaRPr lang="en-GB" sz="115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2600" y="1175922"/>
            <a:ext cx="11521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888" y="1169042"/>
            <a:ext cx="11521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b="1" smtClean="0">
                <a:solidFill>
                  <a:schemeClr val="bg1"/>
                </a:solidFill>
              </a:rPr>
              <a:t>R</a:t>
            </a:r>
            <a:endParaRPr lang="en-GB" sz="115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7612" y="1279841"/>
            <a:ext cx="1152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634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POOLEY Christopher</dc:creator>
  <cp:lastModifiedBy>POOLEY Christopher</cp:lastModifiedBy>
  <cp:revision>3</cp:revision>
  <dcterms:created xsi:type="dcterms:W3CDTF">2019-05-29T12:21:07Z</dcterms:created>
  <dcterms:modified xsi:type="dcterms:W3CDTF">2019-05-29T12:41:48Z</dcterms:modified>
</cp:coreProperties>
</file>