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66FF"/>
    <a:srgbClr val="11DD46"/>
    <a:srgbClr val="E32A0B"/>
    <a:srgbClr val="CC3300"/>
    <a:srgbClr val="0000CC"/>
    <a:srgbClr val="232575"/>
    <a:srgbClr val="FF99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65" autoAdjust="0"/>
    <p:restoredTop sz="92548" autoAdjust="0"/>
  </p:normalViewPr>
  <p:slideViewPr>
    <p:cSldViewPr>
      <p:cViewPr varScale="1">
        <p:scale>
          <a:sx n="74" d="100"/>
          <a:sy n="74" d="100"/>
        </p:scale>
        <p:origin x="-1728" y="-90"/>
      </p:cViewPr>
      <p:guideLst>
        <p:guide orient="horz" pos="2148"/>
        <p:guide pos="2880"/>
      </p:guideLst>
    </p:cSldViewPr>
  </p:slideViewPr>
  <p:outlineViewPr>
    <p:cViewPr>
      <p:scale>
        <a:sx n="33" d="100"/>
        <a:sy n="33" d="100"/>
      </p:scale>
      <p:origin x="0" y="190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5CECEE6-91D3-4CC5-9089-CDBB4D732D28}" type="datetimeFigureOut">
              <a:rPr lang="en-GB"/>
              <a:pPr>
                <a:defRPr/>
              </a:pPr>
              <a:t>26/03/2019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C2547DD-5121-4C7A-A8EB-1CD935DF9D3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848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908C7B59-F114-480A-9A28-31B2DD165B59}" type="datetimeFigureOut">
              <a:rPr lang="en-GB"/>
              <a:pPr>
                <a:defRPr/>
              </a:pPr>
              <a:t>26/03/2019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3A0118AA-F139-499A-A63D-145C8046446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581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0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5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978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2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18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68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498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header_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7" descr="uo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5949950"/>
            <a:ext cx="827087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 descr="BBSRC logo(fade)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388" y="6242050"/>
            <a:ext cx="13684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water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1417638"/>
            <a:ext cx="6237287" cy="544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9" descr="1-line-rev-trans-300dp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5880100"/>
            <a:ext cx="33718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2" descr="roslinlogo(WhiteText).ps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5275"/>
            <a:ext cx="52705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new-bbsrc-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207125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1"/>
          <p:cNvSpPr>
            <a:spLocks noChangeArrowheads="1"/>
          </p:cNvSpPr>
          <p:nvPr/>
        </p:nvSpPr>
        <p:spPr bwMode="auto">
          <a:xfrm>
            <a:off x="1619673" y="2852738"/>
            <a:ext cx="59766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000" smtClean="0">
                <a:solidFill>
                  <a:schemeClr val="bg1"/>
                </a:solidFill>
              </a:rPr>
              <a:t>M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2055" name="TextBox 2"/>
          <p:cNvSpPr txBox="1">
            <a:spLocks noChangeArrowheads="1"/>
          </p:cNvSpPr>
          <p:nvPr/>
        </p:nvSpPr>
        <p:spPr bwMode="auto">
          <a:xfrm>
            <a:off x="5867400" y="5013325"/>
            <a:ext cx="2017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GB" sz="1600">
                <a:solidFill>
                  <a:schemeClr val="bg1"/>
                </a:solidFill>
              </a:rPr>
              <a:t>By Chris Pooley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This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This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This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This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This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ight Arrow Callout 3"/>
          <p:cNvSpPr/>
          <p:nvPr/>
        </p:nvSpPr>
        <p:spPr bwMode="auto">
          <a:xfrm>
            <a:off x="899592" y="1916832"/>
            <a:ext cx="2304256" cy="1008112"/>
          </a:xfrm>
          <a:prstGeom prst="rightArrowCallout">
            <a:avLst>
              <a:gd name="adj1" fmla="val 25000"/>
              <a:gd name="adj2" fmla="val 25000"/>
              <a:gd name="adj3" fmla="val 28833"/>
              <a:gd name="adj4" fmla="val 605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This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This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This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This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This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This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This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9119</TotalTime>
  <Words>16</Words>
  <Application>Microsoft Office PowerPoint</Application>
  <PresentationFormat>On-screen Show (4:3)</PresentationFormat>
  <Paragraphs>14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 Presentation</vt:lpstr>
      <vt:lpstr>PowerPoint Presentation</vt:lpstr>
      <vt:lpstr>This</vt:lpstr>
      <vt:lpstr>This</vt:lpstr>
      <vt:lpstr>This</vt:lpstr>
      <vt:lpstr>This</vt:lpstr>
      <vt:lpstr>This</vt:lpstr>
      <vt:lpstr>This</vt:lpstr>
      <vt:lpstr>This</vt:lpstr>
      <vt:lpstr>This</vt:lpstr>
      <vt:lpstr>This</vt:lpstr>
      <vt:lpstr>This</vt:lpstr>
      <vt:lpstr>This</vt:lpstr>
      <vt:lpstr>This</vt:lpstr>
    </vt:vector>
  </TitlesOfParts>
  <Company>DAPS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DAPS Elliot</dc:creator>
  <cp:lastModifiedBy>POOLEY Christopher</cp:lastModifiedBy>
  <cp:revision>275</cp:revision>
  <cp:lastPrinted>2013-04-08T13:12:51Z</cp:lastPrinted>
  <dcterms:created xsi:type="dcterms:W3CDTF">2011-03-17T16:22:43Z</dcterms:created>
  <dcterms:modified xsi:type="dcterms:W3CDTF">2019-03-26T09:43:11Z</dcterms:modified>
</cp:coreProperties>
</file>