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2F4"/>
    <a:srgbClr val="B4B4FE"/>
    <a:srgbClr val="381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0999-7109-438D-9996-275F033562E3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A7C-1DC3-4A20-B2E8-E4300298D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3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0999-7109-438D-9996-275F033562E3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A7C-1DC3-4A20-B2E8-E4300298D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66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0999-7109-438D-9996-275F033562E3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A7C-1DC3-4A20-B2E8-E4300298D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7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0999-7109-438D-9996-275F033562E3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A7C-1DC3-4A20-B2E8-E4300298D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6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0999-7109-438D-9996-275F033562E3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A7C-1DC3-4A20-B2E8-E4300298D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00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0999-7109-438D-9996-275F033562E3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A7C-1DC3-4A20-B2E8-E4300298D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2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0999-7109-438D-9996-275F033562E3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A7C-1DC3-4A20-B2E8-E4300298D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8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0999-7109-438D-9996-275F033562E3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A7C-1DC3-4A20-B2E8-E4300298D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11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0999-7109-438D-9996-275F033562E3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A7C-1DC3-4A20-B2E8-E4300298D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13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0999-7109-438D-9996-275F033562E3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A7C-1DC3-4A20-B2E8-E4300298D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86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40999-7109-438D-9996-275F033562E3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7A7C-1DC3-4A20-B2E8-E4300298D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64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40999-7109-438D-9996-275F033562E3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37A7C-1DC3-4A20-B2E8-E4300298D5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20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11" y="2984555"/>
            <a:ext cx="8177777" cy="8888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57585" y="2850426"/>
            <a:ext cx="7305963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198255" y="3073400"/>
            <a:ext cx="478270" cy="6381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56980" y="2908946"/>
            <a:ext cx="41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600" b="1" dirty="0" smtClean="0"/>
              <a:t>E</a:t>
            </a:r>
            <a:endParaRPr lang="en-GB" sz="5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676525" y="2908945"/>
            <a:ext cx="1403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en-GB" sz="5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7723" y="3005263"/>
            <a:ext cx="8043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solidFill>
                  <a:srgbClr val="B4B4FE"/>
                </a:solidFill>
              </a:rPr>
              <a:t>Susceptibility Infectivity </a:t>
            </a:r>
            <a:r>
              <a:rPr lang="en-GB" sz="2400" b="1" i="1" dirty="0" smtClean="0">
                <a:solidFill>
                  <a:srgbClr val="B4B4FE"/>
                </a:solidFill>
              </a:rPr>
              <a:t>Recoverability Estimation</a:t>
            </a:r>
            <a:endParaRPr lang="en-GB" sz="2400" b="1" i="1" dirty="0">
              <a:solidFill>
                <a:srgbClr val="B4B4F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7723" y="3303160"/>
            <a:ext cx="55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solidFill>
                  <a:srgbClr val="7E62F4"/>
                </a:solidFill>
              </a:rPr>
              <a:t>Precision Calculator</a:t>
            </a:r>
            <a:endParaRPr lang="en-GB" sz="2400" b="1" i="1" dirty="0">
              <a:solidFill>
                <a:srgbClr val="7E6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47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cpooley</dc:creator>
  <cp:lastModifiedBy>cpooley</cp:lastModifiedBy>
  <cp:revision>5</cp:revision>
  <dcterms:created xsi:type="dcterms:W3CDTF">2021-11-15T17:23:03Z</dcterms:created>
  <dcterms:modified xsi:type="dcterms:W3CDTF">2021-11-16T08:19:22Z</dcterms:modified>
</cp:coreProperties>
</file>