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7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3905-839A-41F2-AEF6-4E829DD5A2E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DCE8-B952-47D2-B763-E319125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22390" y="793012"/>
            <a:ext cx="5080390" cy="5094348"/>
          </a:xfrm>
          <a:custGeom>
            <a:avLst/>
            <a:gdLst>
              <a:gd name="connsiteX0" fmla="*/ 3009208 w 6051666"/>
              <a:gd name="connsiteY0" fmla="*/ 6001789 h 6068291"/>
              <a:gd name="connsiteX1" fmla="*/ 2593571 w 6051666"/>
              <a:gd name="connsiteY1" fmla="*/ 6068291 h 6068291"/>
              <a:gd name="connsiteX2" fmla="*/ 2327564 w 6051666"/>
              <a:gd name="connsiteY2" fmla="*/ 5918662 h 6068291"/>
              <a:gd name="connsiteX3" fmla="*/ 2460568 w 6051666"/>
              <a:gd name="connsiteY3" fmla="*/ 5719156 h 6068291"/>
              <a:gd name="connsiteX4" fmla="*/ 2227811 w 6051666"/>
              <a:gd name="connsiteY4" fmla="*/ 5636029 h 6068291"/>
              <a:gd name="connsiteX5" fmla="*/ 1995055 w 6051666"/>
              <a:gd name="connsiteY5" fmla="*/ 5735782 h 6068291"/>
              <a:gd name="connsiteX6" fmla="*/ 1579419 w 6051666"/>
              <a:gd name="connsiteY6" fmla="*/ 5702531 h 6068291"/>
              <a:gd name="connsiteX7" fmla="*/ 1529542 w 6051666"/>
              <a:gd name="connsiteY7" fmla="*/ 5370022 h 6068291"/>
              <a:gd name="connsiteX8" fmla="*/ 1429790 w 6051666"/>
              <a:gd name="connsiteY8" fmla="*/ 5187142 h 6068291"/>
              <a:gd name="connsiteX9" fmla="*/ 1213659 w 6051666"/>
              <a:gd name="connsiteY9" fmla="*/ 5187142 h 6068291"/>
              <a:gd name="connsiteX10" fmla="*/ 897775 w 6051666"/>
              <a:gd name="connsiteY10" fmla="*/ 5037513 h 6068291"/>
              <a:gd name="connsiteX11" fmla="*/ 964277 w 6051666"/>
              <a:gd name="connsiteY11" fmla="*/ 4788131 h 6068291"/>
              <a:gd name="connsiteX12" fmla="*/ 997528 w 6051666"/>
              <a:gd name="connsiteY12" fmla="*/ 4505498 h 6068291"/>
              <a:gd name="connsiteX13" fmla="*/ 931026 w 6051666"/>
              <a:gd name="connsiteY13" fmla="*/ 4422371 h 6068291"/>
              <a:gd name="connsiteX14" fmla="*/ 881150 w 6051666"/>
              <a:gd name="connsiteY14" fmla="*/ 4172989 h 6068291"/>
              <a:gd name="connsiteX15" fmla="*/ 1113906 w 6051666"/>
              <a:gd name="connsiteY15" fmla="*/ 3740727 h 6068291"/>
              <a:gd name="connsiteX16" fmla="*/ 1346662 w 6051666"/>
              <a:gd name="connsiteY16" fmla="*/ 3009207 h 6068291"/>
              <a:gd name="connsiteX17" fmla="*/ 1263535 w 6051666"/>
              <a:gd name="connsiteY17" fmla="*/ 2809702 h 6068291"/>
              <a:gd name="connsiteX18" fmla="*/ 781397 w 6051666"/>
              <a:gd name="connsiteY18" fmla="*/ 2410691 h 6068291"/>
              <a:gd name="connsiteX19" fmla="*/ 631768 w 6051666"/>
              <a:gd name="connsiteY19" fmla="*/ 2344189 h 6068291"/>
              <a:gd name="connsiteX20" fmla="*/ 166255 w 6051666"/>
              <a:gd name="connsiteY20" fmla="*/ 2177935 h 6068291"/>
              <a:gd name="connsiteX21" fmla="*/ 0 w 6051666"/>
              <a:gd name="connsiteY21" fmla="*/ 1911927 h 6068291"/>
              <a:gd name="connsiteX22" fmla="*/ 332510 w 6051666"/>
              <a:gd name="connsiteY22" fmla="*/ 1878676 h 6068291"/>
              <a:gd name="connsiteX23" fmla="*/ 864524 w 6051666"/>
              <a:gd name="connsiteY23" fmla="*/ 1662546 h 6068291"/>
              <a:gd name="connsiteX24" fmla="*/ 1113906 w 6051666"/>
              <a:gd name="connsiteY24" fmla="*/ 1313411 h 6068291"/>
              <a:gd name="connsiteX25" fmla="*/ 1163782 w 6051666"/>
              <a:gd name="connsiteY25" fmla="*/ 914400 h 6068291"/>
              <a:gd name="connsiteX26" fmla="*/ 1014153 w 6051666"/>
              <a:gd name="connsiteY26" fmla="*/ 598516 h 6068291"/>
              <a:gd name="connsiteX27" fmla="*/ 847899 w 6051666"/>
              <a:gd name="connsiteY27" fmla="*/ 116378 h 6068291"/>
              <a:gd name="connsiteX28" fmla="*/ 914400 w 6051666"/>
              <a:gd name="connsiteY28" fmla="*/ 0 h 6068291"/>
              <a:gd name="connsiteX29" fmla="*/ 1645920 w 6051666"/>
              <a:gd name="connsiteY29" fmla="*/ 49876 h 6068291"/>
              <a:gd name="connsiteX30" fmla="*/ 2128059 w 6051666"/>
              <a:gd name="connsiteY30" fmla="*/ 216131 h 6068291"/>
              <a:gd name="connsiteX31" fmla="*/ 2626822 w 6051666"/>
              <a:gd name="connsiteY31" fmla="*/ 199506 h 6068291"/>
              <a:gd name="connsiteX32" fmla="*/ 2892830 w 6051666"/>
              <a:gd name="connsiteY32" fmla="*/ 99753 h 6068291"/>
              <a:gd name="connsiteX33" fmla="*/ 3474720 w 6051666"/>
              <a:gd name="connsiteY33" fmla="*/ 216131 h 6068291"/>
              <a:gd name="connsiteX34" fmla="*/ 3557848 w 6051666"/>
              <a:gd name="connsiteY34" fmla="*/ 399011 h 6068291"/>
              <a:gd name="connsiteX35" fmla="*/ 3640975 w 6051666"/>
              <a:gd name="connsiteY35" fmla="*/ 515389 h 6068291"/>
              <a:gd name="connsiteX36" fmla="*/ 4006735 w 6051666"/>
              <a:gd name="connsiteY36" fmla="*/ 648393 h 6068291"/>
              <a:gd name="connsiteX37" fmla="*/ 4322619 w 6051666"/>
              <a:gd name="connsiteY37" fmla="*/ 748146 h 6068291"/>
              <a:gd name="connsiteX38" fmla="*/ 4522124 w 6051666"/>
              <a:gd name="connsiteY38" fmla="*/ 997527 h 6068291"/>
              <a:gd name="connsiteX39" fmla="*/ 5087390 w 6051666"/>
              <a:gd name="connsiteY39" fmla="*/ 1213658 h 6068291"/>
              <a:gd name="connsiteX40" fmla="*/ 5370022 w 6051666"/>
              <a:gd name="connsiteY40" fmla="*/ 1396538 h 6068291"/>
              <a:gd name="connsiteX41" fmla="*/ 5951913 w 6051666"/>
              <a:gd name="connsiteY41" fmla="*/ 1579418 h 6068291"/>
              <a:gd name="connsiteX42" fmla="*/ 5935288 w 6051666"/>
              <a:gd name="connsiteY42" fmla="*/ 2094807 h 6068291"/>
              <a:gd name="connsiteX43" fmla="*/ 6051666 w 6051666"/>
              <a:gd name="connsiteY43" fmla="*/ 2394066 h 6068291"/>
              <a:gd name="connsiteX44" fmla="*/ 5968539 w 6051666"/>
              <a:gd name="connsiteY44" fmla="*/ 3142211 h 6068291"/>
              <a:gd name="connsiteX45" fmla="*/ 5586153 w 6051666"/>
              <a:gd name="connsiteY45" fmla="*/ 3674226 h 6068291"/>
              <a:gd name="connsiteX46" fmla="*/ 5353397 w 6051666"/>
              <a:gd name="connsiteY46" fmla="*/ 3591098 h 6068291"/>
              <a:gd name="connsiteX47" fmla="*/ 5187142 w 6051666"/>
              <a:gd name="connsiteY47" fmla="*/ 3474720 h 6068291"/>
              <a:gd name="connsiteX48" fmla="*/ 4921135 w 6051666"/>
              <a:gd name="connsiteY48" fmla="*/ 3607724 h 6068291"/>
              <a:gd name="connsiteX49" fmla="*/ 4937760 w 6051666"/>
              <a:gd name="connsiteY49" fmla="*/ 3873731 h 6068291"/>
              <a:gd name="connsiteX50" fmla="*/ 5054139 w 6051666"/>
              <a:gd name="connsiteY50" fmla="*/ 3923607 h 6068291"/>
              <a:gd name="connsiteX51" fmla="*/ 5253644 w 6051666"/>
              <a:gd name="connsiteY51" fmla="*/ 3990109 h 6068291"/>
              <a:gd name="connsiteX52" fmla="*/ 5253644 w 6051666"/>
              <a:gd name="connsiteY52" fmla="*/ 4339244 h 6068291"/>
              <a:gd name="connsiteX53" fmla="*/ 5320146 w 6051666"/>
              <a:gd name="connsiteY53" fmla="*/ 4438996 h 6068291"/>
              <a:gd name="connsiteX54" fmla="*/ 5370022 w 6051666"/>
              <a:gd name="connsiteY54" fmla="*/ 4538749 h 6068291"/>
              <a:gd name="connsiteX55" fmla="*/ 5170517 w 6051666"/>
              <a:gd name="connsiteY55" fmla="*/ 4904509 h 6068291"/>
              <a:gd name="connsiteX56" fmla="*/ 4688379 w 6051666"/>
              <a:gd name="connsiteY56" fmla="*/ 5503026 h 6068291"/>
              <a:gd name="connsiteX57" fmla="*/ 4272742 w 6051666"/>
              <a:gd name="connsiteY57" fmla="*/ 5469775 h 6068291"/>
              <a:gd name="connsiteX58" fmla="*/ 3906982 w 6051666"/>
              <a:gd name="connsiteY58" fmla="*/ 5519651 h 6068291"/>
              <a:gd name="connsiteX59" fmla="*/ 3707477 w 6051666"/>
              <a:gd name="connsiteY59" fmla="*/ 5669280 h 6068291"/>
              <a:gd name="connsiteX60" fmla="*/ 3341717 w 6051666"/>
              <a:gd name="connsiteY60" fmla="*/ 5785658 h 6068291"/>
              <a:gd name="connsiteX61" fmla="*/ 3009208 w 6051666"/>
              <a:gd name="connsiteY61" fmla="*/ 6001789 h 606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51666" h="6068291">
                <a:moveTo>
                  <a:pt x="3009208" y="6001789"/>
                </a:moveTo>
                <a:lnTo>
                  <a:pt x="2593571" y="6068291"/>
                </a:lnTo>
                <a:lnTo>
                  <a:pt x="2327564" y="5918662"/>
                </a:lnTo>
                <a:lnTo>
                  <a:pt x="2460568" y="5719156"/>
                </a:lnTo>
                <a:lnTo>
                  <a:pt x="2227811" y="5636029"/>
                </a:lnTo>
                <a:lnTo>
                  <a:pt x="1995055" y="5735782"/>
                </a:lnTo>
                <a:lnTo>
                  <a:pt x="1579419" y="5702531"/>
                </a:lnTo>
                <a:lnTo>
                  <a:pt x="1529542" y="5370022"/>
                </a:lnTo>
                <a:lnTo>
                  <a:pt x="1429790" y="5187142"/>
                </a:lnTo>
                <a:lnTo>
                  <a:pt x="1213659" y="5187142"/>
                </a:lnTo>
                <a:lnTo>
                  <a:pt x="897775" y="5037513"/>
                </a:lnTo>
                <a:lnTo>
                  <a:pt x="964277" y="4788131"/>
                </a:lnTo>
                <a:lnTo>
                  <a:pt x="997528" y="4505498"/>
                </a:lnTo>
                <a:lnTo>
                  <a:pt x="931026" y="4422371"/>
                </a:lnTo>
                <a:lnTo>
                  <a:pt x="881150" y="4172989"/>
                </a:lnTo>
                <a:lnTo>
                  <a:pt x="1113906" y="3740727"/>
                </a:lnTo>
                <a:lnTo>
                  <a:pt x="1346662" y="3009207"/>
                </a:lnTo>
                <a:lnTo>
                  <a:pt x="1263535" y="2809702"/>
                </a:lnTo>
                <a:lnTo>
                  <a:pt x="781397" y="2410691"/>
                </a:lnTo>
                <a:lnTo>
                  <a:pt x="631768" y="2344189"/>
                </a:lnTo>
                <a:lnTo>
                  <a:pt x="166255" y="2177935"/>
                </a:lnTo>
                <a:lnTo>
                  <a:pt x="0" y="1911927"/>
                </a:lnTo>
                <a:lnTo>
                  <a:pt x="332510" y="1878676"/>
                </a:lnTo>
                <a:lnTo>
                  <a:pt x="864524" y="1662546"/>
                </a:lnTo>
                <a:lnTo>
                  <a:pt x="1113906" y="1313411"/>
                </a:lnTo>
                <a:lnTo>
                  <a:pt x="1163782" y="914400"/>
                </a:lnTo>
                <a:lnTo>
                  <a:pt x="1014153" y="598516"/>
                </a:lnTo>
                <a:lnTo>
                  <a:pt x="847899" y="116378"/>
                </a:lnTo>
                <a:lnTo>
                  <a:pt x="914400" y="0"/>
                </a:lnTo>
                <a:lnTo>
                  <a:pt x="1645920" y="49876"/>
                </a:lnTo>
                <a:lnTo>
                  <a:pt x="2128059" y="216131"/>
                </a:lnTo>
                <a:lnTo>
                  <a:pt x="2626822" y="199506"/>
                </a:lnTo>
                <a:lnTo>
                  <a:pt x="2892830" y="99753"/>
                </a:lnTo>
                <a:lnTo>
                  <a:pt x="3474720" y="216131"/>
                </a:lnTo>
                <a:lnTo>
                  <a:pt x="3557848" y="399011"/>
                </a:lnTo>
                <a:lnTo>
                  <a:pt x="3640975" y="515389"/>
                </a:lnTo>
                <a:lnTo>
                  <a:pt x="4006735" y="648393"/>
                </a:lnTo>
                <a:lnTo>
                  <a:pt x="4322619" y="748146"/>
                </a:lnTo>
                <a:lnTo>
                  <a:pt x="4522124" y="997527"/>
                </a:lnTo>
                <a:lnTo>
                  <a:pt x="5087390" y="1213658"/>
                </a:lnTo>
                <a:lnTo>
                  <a:pt x="5370022" y="1396538"/>
                </a:lnTo>
                <a:lnTo>
                  <a:pt x="5951913" y="1579418"/>
                </a:lnTo>
                <a:lnTo>
                  <a:pt x="5935288" y="2094807"/>
                </a:lnTo>
                <a:lnTo>
                  <a:pt x="6051666" y="2394066"/>
                </a:lnTo>
                <a:lnTo>
                  <a:pt x="5968539" y="3142211"/>
                </a:lnTo>
                <a:lnTo>
                  <a:pt x="5586153" y="3674226"/>
                </a:lnTo>
                <a:lnTo>
                  <a:pt x="5353397" y="3591098"/>
                </a:lnTo>
                <a:lnTo>
                  <a:pt x="5187142" y="3474720"/>
                </a:lnTo>
                <a:lnTo>
                  <a:pt x="4921135" y="3607724"/>
                </a:lnTo>
                <a:lnTo>
                  <a:pt x="4937760" y="3873731"/>
                </a:lnTo>
                <a:lnTo>
                  <a:pt x="5054139" y="3923607"/>
                </a:lnTo>
                <a:lnTo>
                  <a:pt x="5253644" y="3990109"/>
                </a:lnTo>
                <a:lnTo>
                  <a:pt x="5253644" y="4339244"/>
                </a:lnTo>
                <a:lnTo>
                  <a:pt x="5320146" y="4438996"/>
                </a:lnTo>
                <a:lnTo>
                  <a:pt x="5370022" y="4538749"/>
                </a:lnTo>
                <a:lnTo>
                  <a:pt x="5170517" y="4904509"/>
                </a:lnTo>
                <a:lnTo>
                  <a:pt x="4688379" y="5503026"/>
                </a:lnTo>
                <a:lnTo>
                  <a:pt x="4272742" y="5469775"/>
                </a:lnTo>
                <a:lnTo>
                  <a:pt x="3906982" y="5519651"/>
                </a:lnTo>
                <a:lnTo>
                  <a:pt x="3707477" y="5669280"/>
                </a:lnTo>
                <a:lnTo>
                  <a:pt x="3341717" y="5785658"/>
                </a:lnTo>
                <a:lnTo>
                  <a:pt x="3009208" y="600178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855874" y="808806"/>
            <a:ext cx="2848353" cy="717139"/>
          </a:xfrm>
          <a:custGeom>
            <a:avLst/>
            <a:gdLst>
              <a:gd name="connsiteX0" fmla="*/ 72189 w 3392905"/>
              <a:gd name="connsiteY0" fmla="*/ 0 h 854242"/>
              <a:gd name="connsiteX1" fmla="*/ 481263 w 3392905"/>
              <a:gd name="connsiteY1" fmla="*/ 36095 h 854242"/>
              <a:gd name="connsiteX2" fmla="*/ 782052 w 3392905"/>
              <a:gd name="connsiteY2" fmla="*/ 60158 h 854242"/>
              <a:gd name="connsiteX3" fmla="*/ 1179095 w 3392905"/>
              <a:gd name="connsiteY3" fmla="*/ 228600 h 854242"/>
              <a:gd name="connsiteX4" fmla="*/ 1275347 w 3392905"/>
              <a:gd name="connsiteY4" fmla="*/ 252663 h 854242"/>
              <a:gd name="connsiteX5" fmla="*/ 1431758 w 3392905"/>
              <a:gd name="connsiteY5" fmla="*/ 228600 h 854242"/>
              <a:gd name="connsiteX6" fmla="*/ 1696452 w 3392905"/>
              <a:gd name="connsiteY6" fmla="*/ 240632 h 854242"/>
              <a:gd name="connsiteX7" fmla="*/ 1828800 w 3392905"/>
              <a:gd name="connsiteY7" fmla="*/ 192505 h 854242"/>
              <a:gd name="connsiteX8" fmla="*/ 2069431 w 3392905"/>
              <a:gd name="connsiteY8" fmla="*/ 132347 h 854242"/>
              <a:gd name="connsiteX9" fmla="*/ 2538663 w 3392905"/>
              <a:gd name="connsiteY9" fmla="*/ 228600 h 854242"/>
              <a:gd name="connsiteX10" fmla="*/ 2622884 w 3392905"/>
              <a:gd name="connsiteY10" fmla="*/ 385011 h 854242"/>
              <a:gd name="connsiteX11" fmla="*/ 2779295 w 3392905"/>
              <a:gd name="connsiteY11" fmla="*/ 589547 h 854242"/>
              <a:gd name="connsiteX12" fmla="*/ 3031958 w 3392905"/>
              <a:gd name="connsiteY12" fmla="*/ 625642 h 854242"/>
              <a:gd name="connsiteX13" fmla="*/ 3392905 w 3392905"/>
              <a:gd name="connsiteY13" fmla="*/ 782053 h 854242"/>
              <a:gd name="connsiteX14" fmla="*/ 3188368 w 3392905"/>
              <a:gd name="connsiteY14" fmla="*/ 842211 h 854242"/>
              <a:gd name="connsiteX15" fmla="*/ 2671010 w 3392905"/>
              <a:gd name="connsiteY15" fmla="*/ 733926 h 854242"/>
              <a:gd name="connsiteX16" fmla="*/ 2466474 w 3392905"/>
              <a:gd name="connsiteY16" fmla="*/ 854242 h 854242"/>
              <a:gd name="connsiteX17" fmla="*/ 2237874 w 3392905"/>
              <a:gd name="connsiteY17" fmla="*/ 818147 h 854242"/>
              <a:gd name="connsiteX18" fmla="*/ 1828800 w 3392905"/>
              <a:gd name="connsiteY18" fmla="*/ 685800 h 854242"/>
              <a:gd name="connsiteX19" fmla="*/ 1383631 w 3392905"/>
              <a:gd name="connsiteY19" fmla="*/ 565484 h 854242"/>
              <a:gd name="connsiteX20" fmla="*/ 1034716 w 3392905"/>
              <a:gd name="connsiteY20" fmla="*/ 541421 h 854242"/>
              <a:gd name="connsiteX21" fmla="*/ 782052 w 3392905"/>
              <a:gd name="connsiteY21" fmla="*/ 601579 h 854242"/>
              <a:gd name="connsiteX22" fmla="*/ 637674 w 3392905"/>
              <a:gd name="connsiteY22" fmla="*/ 709863 h 854242"/>
              <a:gd name="connsiteX23" fmla="*/ 541421 w 3392905"/>
              <a:gd name="connsiteY23" fmla="*/ 745958 h 854242"/>
              <a:gd name="connsiteX24" fmla="*/ 324852 w 3392905"/>
              <a:gd name="connsiteY24" fmla="*/ 830179 h 854242"/>
              <a:gd name="connsiteX25" fmla="*/ 144379 w 3392905"/>
              <a:gd name="connsiteY25" fmla="*/ 589547 h 854242"/>
              <a:gd name="connsiteX26" fmla="*/ 0 w 3392905"/>
              <a:gd name="connsiteY26" fmla="*/ 108284 h 854242"/>
              <a:gd name="connsiteX27" fmla="*/ 12031 w 3392905"/>
              <a:gd name="connsiteY27" fmla="*/ 60158 h 854242"/>
              <a:gd name="connsiteX28" fmla="*/ 72189 w 3392905"/>
              <a:gd name="connsiteY28" fmla="*/ 0 h 85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92905" h="854242">
                <a:moveTo>
                  <a:pt x="72189" y="0"/>
                </a:moveTo>
                <a:lnTo>
                  <a:pt x="481263" y="36095"/>
                </a:lnTo>
                <a:lnTo>
                  <a:pt x="782052" y="60158"/>
                </a:lnTo>
                <a:lnTo>
                  <a:pt x="1179095" y="228600"/>
                </a:lnTo>
                <a:lnTo>
                  <a:pt x="1275347" y="252663"/>
                </a:lnTo>
                <a:lnTo>
                  <a:pt x="1431758" y="228600"/>
                </a:lnTo>
                <a:lnTo>
                  <a:pt x="1696452" y="240632"/>
                </a:lnTo>
                <a:lnTo>
                  <a:pt x="1828800" y="192505"/>
                </a:lnTo>
                <a:lnTo>
                  <a:pt x="2069431" y="132347"/>
                </a:lnTo>
                <a:lnTo>
                  <a:pt x="2538663" y="228600"/>
                </a:lnTo>
                <a:lnTo>
                  <a:pt x="2622884" y="385011"/>
                </a:lnTo>
                <a:lnTo>
                  <a:pt x="2779295" y="589547"/>
                </a:lnTo>
                <a:lnTo>
                  <a:pt x="3031958" y="625642"/>
                </a:lnTo>
                <a:lnTo>
                  <a:pt x="3392905" y="782053"/>
                </a:lnTo>
                <a:lnTo>
                  <a:pt x="3188368" y="842211"/>
                </a:lnTo>
                <a:lnTo>
                  <a:pt x="2671010" y="733926"/>
                </a:lnTo>
                <a:lnTo>
                  <a:pt x="2466474" y="854242"/>
                </a:lnTo>
                <a:lnTo>
                  <a:pt x="2237874" y="818147"/>
                </a:lnTo>
                <a:lnTo>
                  <a:pt x="1828800" y="685800"/>
                </a:lnTo>
                <a:lnTo>
                  <a:pt x="1383631" y="565484"/>
                </a:lnTo>
                <a:lnTo>
                  <a:pt x="1034716" y="541421"/>
                </a:lnTo>
                <a:lnTo>
                  <a:pt x="782052" y="601579"/>
                </a:lnTo>
                <a:lnTo>
                  <a:pt x="637674" y="709863"/>
                </a:lnTo>
                <a:lnTo>
                  <a:pt x="541421" y="745958"/>
                </a:lnTo>
                <a:lnTo>
                  <a:pt x="324852" y="830179"/>
                </a:lnTo>
                <a:lnTo>
                  <a:pt x="144379" y="589547"/>
                </a:lnTo>
                <a:lnTo>
                  <a:pt x="0" y="108284"/>
                </a:lnTo>
                <a:lnTo>
                  <a:pt x="12031" y="60158"/>
                </a:lnTo>
                <a:lnTo>
                  <a:pt x="7218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43425" y="970365"/>
            <a:ext cx="761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Eryset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8284" y="200345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Cortuan</a:t>
            </a:r>
            <a:r>
              <a:rPr lang="en-US" dirty="0" smtClean="0"/>
              <a:t> Sea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15789" y="1034716"/>
            <a:ext cx="1010653" cy="3946358"/>
          </a:xfrm>
          <a:custGeom>
            <a:avLst/>
            <a:gdLst>
              <a:gd name="connsiteX0" fmla="*/ 132348 w 1010653"/>
              <a:gd name="connsiteY0" fmla="*/ 469231 h 3946358"/>
              <a:gd name="connsiteX1" fmla="*/ 180474 w 1010653"/>
              <a:gd name="connsiteY1" fmla="*/ 649705 h 3946358"/>
              <a:gd name="connsiteX2" fmla="*/ 156411 w 1010653"/>
              <a:gd name="connsiteY2" fmla="*/ 842210 h 3946358"/>
              <a:gd name="connsiteX3" fmla="*/ 60158 w 1010653"/>
              <a:gd name="connsiteY3" fmla="*/ 1058779 h 3946358"/>
              <a:gd name="connsiteX4" fmla="*/ 48127 w 1010653"/>
              <a:gd name="connsiteY4" fmla="*/ 1203158 h 3946358"/>
              <a:gd name="connsiteX5" fmla="*/ 120316 w 1010653"/>
              <a:gd name="connsiteY5" fmla="*/ 1383631 h 3946358"/>
              <a:gd name="connsiteX6" fmla="*/ 240632 w 1010653"/>
              <a:gd name="connsiteY6" fmla="*/ 1540042 h 3946358"/>
              <a:gd name="connsiteX7" fmla="*/ 336885 w 1010653"/>
              <a:gd name="connsiteY7" fmla="*/ 1732547 h 3946358"/>
              <a:gd name="connsiteX8" fmla="*/ 348916 w 1010653"/>
              <a:gd name="connsiteY8" fmla="*/ 1888958 h 3946358"/>
              <a:gd name="connsiteX9" fmla="*/ 421106 w 1010653"/>
              <a:gd name="connsiteY9" fmla="*/ 2057400 h 3946358"/>
              <a:gd name="connsiteX10" fmla="*/ 481264 w 1010653"/>
              <a:gd name="connsiteY10" fmla="*/ 2322095 h 3946358"/>
              <a:gd name="connsiteX11" fmla="*/ 409074 w 1010653"/>
              <a:gd name="connsiteY11" fmla="*/ 2586789 h 3946358"/>
              <a:gd name="connsiteX12" fmla="*/ 312822 w 1010653"/>
              <a:gd name="connsiteY12" fmla="*/ 2767263 h 3946358"/>
              <a:gd name="connsiteX13" fmla="*/ 252664 w 1010653"/>
              <a:gd name="connsiteY13" fmla="*/ 3007895 h 3946358"/>
              <a:gd name="connsiteX14" fmla="*/ 204537 w 1010653"/>
              <a:gd name="connsiteY14" fmla="*/ 3212431 h 3946358"/>
              <a:gd name="connsiteX15" fmla="*/ 240632 w 1010653"/>
              <a:gd name="connsiteY15" fmla="*/ 3416968 h 3946358"/>
              <a:gd name="connsiteX16" fmla="*/ 204537 w 1010653"/>
              <a:gd name="connsiteY16" fmla="*/ 3633537 h 3946358"/>
              <a:gd name="connsiteX17" fmla="*/ 216569 w 1010653"/>
              <a:gd name="connsiteY17" fmla="*/ 3801979 h 3946358"/>
              <a:gd name="connsiteX18" fmla="*/ 132348 w 1010653"/>
              <a:gd name="connsiteY18" fmla="*/ 3946358 h 3946358"/>
              <a:gd name="connsiteX19" fmla="*/ 288758 w 1010653"/>
              <a:gd name="connsiteY19" fmla="*/ 3934326 h 3946358"/>
              <a:gd name="connsiteX20" fmla="*/ 433137 w 1010653"/>
              <a:gd name="connsiteY20" fmla="*/ 3765884 h 3946358"/>
              <a:gd name="connsiteX21" fmla="*/ 457200 w 1010653"/>
              <a:gd name="connsiteY21" fmla="*/ 3477126 h 3946358"/>
              <a:gd name="connsiteX22" fmla="*/ 529390 w 1010653"/>
              <a:gd name="connsiteY22" fmla="*/ 3308684 h 3946358"/>
              <a:gd name="connsiteX23" fmla="*/ 733927 w 1010653"/>
              <a:gd name="connsiteY23" fmla="*/ 3068052 h 3946358"/>
              <a:gd name="connsiteX24" fmla="*/ 806116 w 1010653"/>
              <a:gd name="connsiteY24" fmla="*/ 2695073 h 3946358"/>
              <a:gd name="connsiteX25" fmla="*/ 950495 w 1010653"/>
              <a:gd name="connsiteY25" fmla="*/ 2418347 h 3946358"/>
              <a:gd name="connsiteX26" fmla="*/ 1010653 w 1010653"/>
              <a:gd name="connsiteY26" fmla="*/ 2069431 h 3946358"/>
              <a:gd name="connsiteX27" fmla="*/ 878306 w 1010653"/>
              <a:gd name="connsiteY27" fmla="*/ 1852863 h 3946358"/>
              <a:gd name="connsiteX28" fmla="*/ 745958 w 1010653"/>
              <a:gd name="connsiteY28" fmla="*/ 1648326 h 3946358"/>
              <a:gd name="connsiteX29" fmla="*/ 577516 w 1010653"/>
              <a:gd name="connsiteY29" fmla="*/ 1371600 h 3946358"/>
              <a:gd name="connsiteX30" fmla="*/ 565485 w 1010653"/>
              <a:gd name="connsiteY30" fmla="*/ 1106905 h 3946358"/>
              <a:gd name="connsiteX31" fmla="*/ 637674 w 1010653"/>
              <a:gd name="connsiteY31" fmla="*/ 878305 h 3946358"/>
              <a:gd name="connsiteX32" fmla="*/ 457200 w 1010653"/>
              <a:gd name="connsiteY32" fmla="*/ 565484 h 3946358"/>
              <a:gd name="connsiteX33" fmla="*/ 336885 w 1010653"/>
              <a:gd name="connsiteY33" fmla="*/ 409073 h 3946358"/>
              <a:gd name="connsiteX34" fmla="*/ 192506 w 1010653"/>
              <a:gd name="connsiteY34" fmla="*/ 264695 h 3946358"/>
              <a:gd name="connsiteX35" fmla="*/ 0 w 1010653"/>
              <a:gd name="connsiteY35" fmla="*/ 0 h 3946358"/>
              <a:gd name="connsiteX36" fmla="*/ 84222 w 1010653"/>
              <a:gd name="connsiteY36" fmla="*/ 240631 h 3946358"/>
              <a:gd name="connsiteX37" fmla="*/ 132348 w 1010653"/>
              <a:gd name="connsiteY37" fmla="*/ 469231 h 394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10653" h="3946358">
                <a:moveTo>
                  <a:pt x="132348" y="469231"/>
                </a:moveTo>
                <a:lnTo>
                  <a:pt x="180474" y="649705"/>
                </a:lnTo>
                <a:lnTo>
                  <a:pt x="156411" y="842210"/>
                </a:lnTo>
                <a:lnTo>
                  <a:pt x="60158" y="1058779"/>
                </a:lnTo>
                <a:lnTo>
                  <a:pt x="48127" y="1203158"/>
                </a:lnTo>
                <a:lnTo>
                  <a:pt x="120316" y="1383631"/>
                </a:lnTo>
                <a:lnTo>
                  <a:pt x="240632" y="1540042"/>
                </a:lnTo>
                <a:lnTo>
                  <a:pt x="336885" y="1732547"/>
                </a:lnTo>
                <a:lnTo>
                  <a:pt x="348916" y="1888958"/>
                </a:lnTo>
                <a:lnTo>
                  <a:pt x="421106" y="2057400"/>
                </a:lnTo>
                <a:lnTo>
                  <a:pt x="481264" y="2322095"/>
                </a:lnTo>
                <a:lnTo>
                  <a:pt x="409074" y="2586789"/>
                </a:lnTo>
                <a:lnTo>
                  <a:pt x="312822" y="2767263"/>
                </a:lnTo>
                <a:lnTo>
                  <a:pt x="252664" y="3007895"/>
                </a:lnTo>
                <a:lnTo>
                  <a:pt x="204537" y="3212431"/>
                </a:lnTo>
                <a:lnTo>
                  <a:pt x="240632" y="3416968"/>
                </a:lnTo>
                <a:lnTo>
                  <a:pt x="204537" y="3633537"/>
                </a:lnTo>
                <a:lnTo>
                  <a:pt x="216569" y="3801979"/>
                </a:lnTo>
                <a:lnTo>
                  <a:pt x="132348" y="3946358"/>
                </a:lnTo>
                <a:lnTo>
                  <a:pt x="288758" y="3934326"/>
                </a:lnTo>
                <a:lnTo>
                  <a:pt x="433137" y="3765884"/>
                </a:lnTo>
                <a:lnTo>
                  <a:pt x="457200" y="3477126"/>
                </a:lnTo>
                <a:lnTo>
                  <a:pt x="529390" y="3308684"/>
                </a:lnTo>
                <a:lnTo>
                  <a:pt x="733927" y="3068052"/>
                </a:lnTo>
                <a:lnTo>
                  <a:pt x="806116" y="2695073"/>
                </a:lnTo>
                <a:lnTo>
                  <a:pt x="950495" y="2418347"/>
                </a:lnTo>
                <a:lnTo>
                  <a:pt x="1010653" y="2069431"/>
                </a:lnTo>
                <a:lnTo>
                  <a:pt x="878306" y="1852863"/>
                </a:lnTo>
                <a:lnTo>
                  <a:pt x="745958" y="1648326"/>
                </a:lnTo>
                <a:lnTo>
                  <a:pt x="577516" y="1371600"/>
                </a:lnTo>
                <a:lnTo>
                  <a:pt x="565485" y="1106905"/>
                </a:lnTo>
                <a:lnTo>
                  <a:pt x="637674" y="878305"/>
                </a:lnTo>
                <a:lnTo>
                  <a:pt x="457200" y="565484"/>
                </a:lnTo>
                <a:lnTo>
                  <a:pt x="336885" y="409073"/>
                </a:lnTo>
                <a:lnTo>
                  <a:pt x="192506" y="264695"/>
                </a:lnTo>
                <a:lnTo>
                  <a:pt x="0" y="0"/>
                </a:lnTo>
                <a:lnTo>
                  <a:pt x="84222" y="240631"/>
                </a:lnTo>
                <a:lnTo>
                  <a:pt x="132348" y="46923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74565" y="1451629"/>
            <a:ext cx="185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Druval Mountains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739063" y="1612232"/>
            <a:ext cx="697832" cy="3007894"/>
          </a:xfrm>
          <a:custGeom>
            <a:avLst/>
            <a:gdLst>
              <a:gd name="connsiteX0" fmla="*/ 300790 w 697832"/>
              <a:gd name="connsiteY0" fmla="*/ 505326 h 3007894"/>
              <a:gd name="connsiteX1" fmla="*/ 300790 w 697832"/>
              <a:gd name="connsiteY1" fmla="*/ 733926 h 3007894"/>
              <a:gd name="connsiteX2" fmla="*/ 372979 w 697832"/>
              <a:gd name="connsiteY2" fmla="*/ 854242 h 3007894"/>
              <a:gd name="connsiteX3" fmla="*/ 517358 w 697832"/>
              <a:gd name="connsiteY3" fmla="*/ 1046747 h 3007894"/>
              <a:gd name="connsiteX4" fmla="*/ 553453 w 697832"/>
              <a:gd name="connsiteY4" fmla="*/ 1155031 h 3007894"/>
              <a:gd name="connsiteX5" fmla="*/ 577516 w 697832"/>
              <a:gd name="connsiteY5" fmla="*/ 1263315 h 3007894"/>
              <a:gd name="connsiteX6" fmla="*/ 625642 w 697832"/>
              <a:gd name="connsiteY6" fmla="*/ 1455821 h 3007894"/>
              <a:gd name="connsiteX7" fmla="*/ 697832 w 697832"/>
              <a:gd name="connsiteY7" fmla="*/ 1684421 h 3007894"/>
              <a:gd name="connsiteX8" fmla="*/ 697832 w 697832"/>
              <a:gd name="connsiteY8" fmla="*/ 1852863 h 3007894"/>
              <a:gd name="connsiteX9" fmla="*/ 553453 w 697832"/>
              <a:gd name="connsiteY9" fmla="*/ 2165684 h 3007894"/>
              <a:gd name="connsiteX10" fmla="*/ 445169 w 697832"/>
              <a:gd name="connsiteY10" fmla="*/ 2562726 h 3007894"/>
              <a:gd name="connsiteX11" fmla="*/ 457200 w 697832"/>
              <a:gd name="connsiteY11" fmla="*/ 2779294 h 3007894"/>
              <a:gd name="connsiteX12" fmla="*/ 457200 w 697832"/>
              <a:gd name="connsiteY12" fmla="*/ 3007894 h 3007894"/>
              <a:gd name="connsiteX13" fmla="*/ 372979 w 697832"/>
              <a:gd name="connsiteY13" fmla="*/ 2815389 h 3007894"/>
              <a:gd name="connsiteX14" fmla="*/ 288758 w 697832"/>
              <a:gd name="connsiteY14" fmla="*/ 2598821 h 3007894"/>
              <a:gd name="connsiteX15" fmla="*/ 276726 w 697832"/>
              <a:gd name="connsiteY15" fmla="*/ 2442410 h 3007894"/>
              <a:gd name="connsiteX16" fmla="*/ 409074 w 697832"/>
              <a:gd name="connsiteY16" fmla="*/ 2093494 h 3007894"/>
              <a:gd name="connsiteX17" fmla="*/ 553453 w 697832"/>
              <a:gd name="connsiteY17" fmla="*/ 1708484 h 3007894"/>
              <a:gd name="connsiteX18" fmla="*/ 421105 w 697832"/>
              <a:gd name="connsiteY18" fmla="*/ 1491915 h 3007894"/>
              <a:gd name="connsiteX19" fmla="*/ 240632 w 697832"/>
              <a:gd name="connsiteY19" fmla="*/ 1311442 h 3007894"/>
              <a:gd name="connsiteX20" fmla="*/ 96253 w 697832"/>
              <a:gd name="connsiteY20" fmla="*/ 1179094 h 3007894"/>
              <a:gd name="connsiteX21" fmla="*/ 0 w 697832"/>
              <a:gd name="connsiteY21" fmla="*/ 1022684 h 3007894"/>
              <a:gd name="connsiteX22" fmla="*/ 72190 w 697832"/>
              <a:gd name="connsiteY22" fmla="*/ 709863 h 3007894"/>
              <a:gd name="connsiteX23" fmla="*/ 84221 w 697832"/>
              <a:gd name="connsiteY23" fmla="*/ 625642 h 3007894"/>
              <a:gd name="connsiteX24" fmla="*/ 228600 w 697832"/>
              <a:gd name="connsiteY24" fmla="*/ 457200 h 3007894"/>
              <a:gd name="connsiteX25" fmla="*/ 372979 w 697832"/>
              <a:gd name="connsiteY25" fmla="*/ 156410 h 3007894"/>
              <a:gd name="connsiteX26" fmla="*/ 360948 w 697832"/>
              <a:gd name="connsiteY26" fmla="*/ 0 h 3007894"/>
              <a:gd name="connsiteX27" fmla="*/ 445169 w 697832"/>
              <a:gd name="connsiteY27" fmla="*/ 120315 h 3007894"/>
              <a:gd name="connsiteX28" fmla="*/ 421105 w 697832"/>
              <a:gd name="connsiteY28" fmla="*/ 324852 h 3007894"/>
              <a:gd name="connsiteX29" fmla="*/ 300790 w 697832"/>
              <a:gd name="connsiteY29" fmla="*/ 505326 h 300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7832" h="3007894">
                <a:moveTo>
                  <a:pt x="300790" y="505326"/>
                </a:moveTo>
                <a:lnTo>
                  <a:pt x="300790" y="733926"/>
                </a:lnTo>
                <a:lnTo>
                  <a:pt x="372979" y="854242"/>
                </a:lnTo>
                <a:lnTo>
                  <a:pt x="517358" y="1046747"/>
                </a:lnTo>
                <a:lnTo>
                  <a:pt x="553453" y="1155031"/>
                </a:lnTo>
                <a:lnTo>
                  <a:pt x="577516" y="1263315"/>
                </a:lnTo>
                <a:lnTo>
                  <a:pt x="625642" y="1455821"/>
                </a:lnTo>
                <a:lnTo>
                  <a:pt x="697832" y="1684421"/>
                </a:lnTo>
                <a:lnTo>
                  <a:pt x="697832" y="1852863"/>
                </a:lnTo>
                <a:lnTo>
                  <a:pt x="553453" y="2165684"/>
                </a:lnTo>
                <a:lnTo>
                  <a:pt x="445169" y="2562726"/>
                </a:lnTo>
                <a:lnTo>
                  <a:pt x="457200" y="2779294"/>
                </a:lnTo>
                <a:lnTo>
                  <a:pt x="457200" y="3007894"/>
                </a:lnTo>
                <a:lnTo>
                  <a:pt x="372979" y="2815389"/>
                </a:lnTo>
                <a:lnTo>
                  <a:pt x="288758" y="2598821"/>
                </a:lnTo>
                <a:lnTo>
                  <a:pt x="276726" y="2442410"/>
                </a:lnTo>
                <a:lnTo>
                  <a:pt x="409074" y="2093494"/>
                </a:lnTo>
                <a:lnTo>
                  <a:pt x="553453" y="1708484"/>
                </a:lnTo>
                <a:lnTo>
                  <a:pt x="421105" y="1491915"/>
                </a:lnTo>
                <a:lnTo>
                  <a:pt x="240632" y="1311442"/>
                </a:lnTo>
                <a:lnTo>
                  <a:pt x="96253" y="1179094"/>
                </a:lnTo>
                <a:lnTo>
                  <a:pt x="0" y="1022684"/>
                </a:lnTo>
                <a:lnTo>
                  <a:pt x="72190" y="709863"/>
                </a:lnTo>
                <a:lnTo>
                  <a:pt x="84221" y="625642"/>
                </a:lnTo>
                <a:lnTo>
                  <a:pt x="228600" y="457200"/>
                </a:lnTo>
                <a:lnTo>
                  <a:pt x="372979" y="156410"/>
                </a:lnTo>
                <a:lnTo>
                  <a:pt x="360948" y="0"/>
                </a:lnTo>
                <a:lnTo>
                  <a:pt x="445169" y="120315"/>
                </a:lnTo>
                <a:lnTo>
                  <a:pt x="421105" y="324852"/>
                </a:lnTo>
                <a:lnTo>
                  <a:pt x="300790" y="50532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1155" y="2606660"/>
            <a:ext cx="141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Lost Steppes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220326" y="1744579"/>
            <a:ext cx="3862137" cy="3705726"/>
          </a:xfrm>
          <a:custGeom>
            <a:avLst/>
            <a:gdLst>
              <a:gd name="connsiteX0" fmla="*/ 2610853 w 3862137"/>
              <a:gd name="connsiteY0" fmla="*/ 12032 h 3705726"/>
              <a:gd name="connsiteX1" fmla="*/ 2875548 w 3862137"/>
              <a:gd name="connsiteY1" fmla="*/ 216568 h 3705726"/>
              <a:gd name="connsiteX2" fmla="*/ 3043990 w 3862137"/>
              <a:gd name="connsiteY2" fmla="*/ 312821 h 3705726"/>
              <a:gd name="connsiteX3" fmla="*/ 3031958 w 3862137"/>
              <a:gd name="connsiteY3" fmla="*/ 397042 h 3705726"/>
              <a:gd name="connsiteX4" fmla="*/ 3056021 w 3862137"/>
              <a:gd name="connsiteY4" fmla="*/ 505326 h 3705726"/>
              <a:gd name="connsiteX5" fmla="*/ 3128211 w 3862137"/>
              <a:gd name="connsiteY5" fmla="*/ 553453 h 3705726"/>
              <a:gd name="connsiteX6" fmla="*/ 3164306 w 3862137"/>
              <a:gd name="connsiteY6" fmla="*/ 661737 h 3705726"/>
              <a:gd name="connsiteX7" fmla="*/ 3152274 w 3862137"/>
              <a:gd name="connsiteY7" fmla="*/ 818147 h 3705726"/>
              <a:gd name="connsiteX8" fmla="*/ 3152274 w 3862137"/>
              <a:gd name="connsiteY8" fmla="*/ 962526 h 3705726"/>
              <a:gd name="connsiteX9" fmla="*/ 3212432 w 3862137"/>
              <a:gd name="connsiteY9" fmla="*/ 1058779 h 3705726"/>
              <a:gd name="connsiteX10" fmla="*/ 3176337 w 3862137"/>
              <a:gd name="connsiteY10" fmla="*/ 1239253 h 3705726"/>
              <a:gd name="connsiteX11" fmla="*/ 3019927 w 3862137"/>
              <a:gd name="connsiteY11" fmla="*/ 1335505 h 3705726"/>
              <a:gd name="connsiteX12" fmla="*/ 2887579 w 3862137"/>
              <a:gd name="connsiteY12" fmla="*/ 1600200 h 3705726"/>
              <a:gd name="connsiteX13" fmla="*/ 2935706 w 3862137"/>
              <a:gd name="connsiteY13" fmla="*/ 1744579 h 3705726"/>
              <a:gd name="connsiteX14" fmla="*/ 2863516 w 3862137"/>
              <a:gd name="connsiteY14" fmla="*/ 1888958 h 3705726"/>
              <a:gd name="connsiteX15" fmla="*/ 2707106 w 3862137"/>
              <a:gd name="connsiteY15" fmla="*/ 2021305 h 3705726"/>
              <a:gd name="connsiteX16" fmla="*/ 2671011 w 3862137"/>
              <a:gd name="connsiteY16" fmla="*/ 2165684 h 3705726"/>
              <a:gd name="connsiteX17" fmla="*/ 2370221 w 3862137"/>
              <a:gd name="connsiteY17" fmla="*/ 2213810 h 3705726"/>
              <a:gd name="connsiteX18" fmla="*/ 2273969 w 3862137"/>
              <a:gd name="connsiteY18" fmla="*/ 2370221 h 3705726"/>
              <a:gd name="connsiteX19" fmla="*/ 2021306 w 3862137"/>
              <a:gd name="connsiteY19" fmla="*/ 2466474 h 3705726"/>
              <a:gd name="connsiteX20" fmla="*/ 1913021 w 3862137"/>
              <a:gd name="connsiteY20" fmla="*/ 2622884 h 3705726"/>
              <a:gd name="connsiteX21" fmla="*/ 1684421 w 3862137"/>
              <a:gd name="connsiteY21" fmla="*/ 2767263 h 3705726"/>
              <a:gd name="connsiteX22" fmla="*/ 1395663 w 3862137"/>
              <a:gd name="connsiteY22" fmla="*/ 2719137 h 3705726"/>
              <a:gd name="connsiteX23" fmla="*/ 1191127 w 3862137"/>
              <a:gd name="connsiteY23" fmla="*/ 2815389 h 3705726"/>
              <a:gd name="connsiteX24" fmla="*/ 1070811 w 3862137"/>
              <a:gd name="connsiteY24" fmla="*/ 2971800 h 3705726"/>
              <a:gd name="connsiteX25" fmla="*/ 866274 w 3862137"/>
              <a:gd name="connsiteY25" fmla="*/ 3104147 h 3705726"/>
              <a:gd name="connsiteX26" fmla="*/ 601579 w 3862137"/>
              <a:gd name="connsiteY26" fmla="*/ 3164305 h 3705726"/>
              <a:gd name="connsiteX27" fmla="*/ 421106 w 3862137"/>
              <a:gd name="connsiteY27" fmla="*/ 2983832 h 3705726"/>
              <a:gd name="connsiteX28" fmla="*/ 300790 w 3862137"/>
              <a:gd name="connsiteY28" fmla="*/ 3019926 h 3705726"/>
              <a:gd name="connsiteX29" fmla="*/ 252663 w 3862137"/>
              <a:gd name="connsiteY29" fmla="*/ 3176337 h 3705726"/>
              <a:gd name="connsiteX30" fmla="*/ 180474 w 3862137"/>
              <a:gd name="connsiteY30" fmla="*/ 3272589 h 3705726"/>
              <a:gd name="connsiteX31" fmla="*/ 180474 w 3862137"/>
              <a:gd name="connsiteY31" fmla="*/ 3272589 h 3705726"/>
              <a:gd name="connsiteX32" fmla="*/ 0 w 3862137"/>
              <a:gd name="connsiteY32" fmla="*/ 3308684 h 3705726"/>
              <a:gd name="connsiteX33" fmla="*/ 204537 w 3862137"/>
              <a:gd name="connsiteY33" fmla="*/ 3441032 h 3705726"/>
              <a:gd name="connsiteX34" fmla="*/ 240632 w 3862137"/>
              <a:gd name="connsiteY34" fmla="*/ 3597442 h 3705726"/>
              <a:gd name="connsiteX35" fmla="*/ 421106 w 3862137"/>
              <a:gd name="connsiteY35" fmla="*/ 3525253 h 3705726"/>
              <a:gd name="connsiteX36" fmla="*/ 577516 w 3862137"/>
              <a:gd name="connsiteY36" fmla="*/ 3585410 h 3705726"/>
              <a:gd name="connsiteX37" fmla="*/ 661737 w 3862137"/>
              <a:gd name="connsiteY37" fmla="*/ 3705726 h 3705726"/>
              <a:gd name="connsiteX38" fmla="*/ 842211 w 3862137"/>
              <a:gd name="connsiteY38" fmla="*/ 3657600 h 3705726"/>
              <a:gd name="connsiteX39" fmla="*/ 998621 w 3862137"/>
              <a:gd name="connsiteY39" fmla="*/ 3573379 h 3705726"/>
              <a:gd name="connsiteX40" fmla="*/ 1058779 w 3862137"/>
              <a:gd name="connsiteY40" fmla="*/ 3380874 h 3705726"/>
              <a:gd name="connsiteX41" fmla="*/ 1251285 w 3862137"/>
              <a:gd name="connsiteY41" fmla="*/ 3284621 h 3705726"/>
              <a:gd name="connsiteX42" fmla="*/ 1564106 w 3862137"/>
              <a:gd name="connsiteY42" fmla="*/ 3296653 h 3705726"/>
              <a:gd name="connsiteX43" fmla="*/ 1900990 w 3862137"/>
              <a:gd name="connsiteY43" fmla="*/ 3332747 h 3705726"/>
              <a:gd name="connsiteX44" fmla="*/ 2033337 w 3862137"/>
              <a:gd name="connsiteY44" fmla="*/ 3164305 h 3705726"/>
              <a:gd name="connsiteX45" fmla="*/ 2189748 w 3862137"/>
              <a:gd name="connsiteY45" fmla="*/ 3164305 h 3705726"/>
              <a:gd name="connsiteX46" fmla="*/ 2286000 w 3862137"/>
              <a:gd name="connsiteY46" fmla="*/ 3332747 h 3705726"/>
              <a:gd name="connsiteX47" fmla="*/ 2406316 w 3862137"/>
              <a:gd name="connsiteY47" fmla="*/ 3176337 h 3705726"/>
              <a:gd name="connsiteX48" fmla="*/ 2298032 w 3862137"/>
              <a:gd name="connsiteY48" fmla="*/ 2887579 h 3705726"/>
              <a:gd name="connsiteX49" fmla="*/ 2382253 w 3862137"/>
              <a:gd name="connsiteY49" fmla="*/ 2803358 h 3705726"/>
              <a:gd name="connsiteX50" fmla="*/ 2406316 w 3862137"/>
              <a:gd name="connsiteY50" fmla="*/ 2598821 h 3705726"/>
              <a:gd name="connsiteX51" fmla="*/ 2610853 w 3862137"/>
              <a:gd name="connsiteY51" fmla="*/ 2454442 h 3705726"/>
              <a:gd name="connsiteX52" fmla="*/ 2827421 w 3862137"/>
              <a:gd name="connsiteY52" fmla="*/ 2370221 h 3705726"/>
              <a:gd name="connsiteX53" fmla="*/ 2899611 w 3862137"/>
              <a:gd name="connsiteY53" fmla="*/ 2213810 h 3705726"/>
              <a:gd name="connsiteX54" fmla="*/ 3007895 w 3862137"/>
              <a:gd name="connsiteY54" fmla="*/ 2093495 h 3705726"/>
              <a:gd name="connsiteX55" fmla="*/ 3200400 w 3862137"/>
              <a:gd name="connsiteY55" fmla="*/ 1876926 h 3705726"/>
              <a:gd name="connsiteX56" fmla="*/ 3344779 w 3862137"/>
              <a:gd name="connsiteY56" fmla="*/ 1816768 h 3705726"/>
              <a:gd name="connsiteX57" fmla="*/ 3621506 w 3862137"/>
              <a:gd name="connsiteY57" fmla="*/ 1660358 h 3705726"/>
              <a:gd name="connsiteX58" fmla="*/ 3862137 w 3862137"/>
              <a:gd name="connsiteY58" fmla="*/ 1491916 h 3705726"/>
              <a:gd name="connsiteX59" fmla="*/ 3850106 w 3862137"/>
              <a:gd name="connsiteY59" fmla="*/ 1251284 h 3705726"/>
              <a:gd name="connsiteX60" fmla="*/ 3850106 w 3862137"/>
              <a:gd name="connsiteY60" fmla="*/ 1143000 h 3705726"/>
              <a:gd name="connsiteX61" fmla="*/ 3862137 w 3862137"/>
              <a:gd name="connsiteY61" fmla="*/ 890337 h 3705726"/>
              <a:gd name="connsiteX62" fmla="*/ 3789948 w 3862137"/>
              <a:gd name="connsiteY62" fmla="*/ 733926 h 3705726"/>
              <a:gd name="connsiteX63" fmla="*/ 3801979 w 3862137"/>
              <a:gd name="connsiteY63" fmla="*/ 505326 h 3705726"/>
              <a:gd name="connsiteX64" fmla="*/ 3693695 w 3862137"/>
              <a:gd name="connsiteY64" fmla="*/ 385010 h 3705726"/>
              <a:gd name="connsiteX65" fmla="*/ 3392906 w 3862137"/>
              <a:gd name="connsiteY65" fmla="*/ 264695 h 3705726"/>
              <a:gd name="connsiteX66" fmla="*/ 3176337 w 3862137"/>
              <a:gd name="connsiteY66" fmla="*/ 96253 h 3705726"/>
              <a:gd name="connsiteX67" fmla="*/ 2995863 w 3862137"/>
              <a:gd name="connsiteY67" fmla="*/ 108284 h 3705726"/>
              <a:gd name="connsiteX68" fmla="*/ 2887579 w 3862137"/>
              <a:gd name="connsiteY68" fmla="*/ 36095 h 3705726"/>
              <a:gd name="connsiteX69" fmla="*/ 2731169 w 3862137"/>
              <a:gd name="connsiteY69" fmla="*/ 0 h 3705726"/>
              <a:gd name="connsiteX70" fmla="*/ 2683042 w 3862137"/>
              <a:gd name="connsiteY70" fmla="*/ 0 h 3705726"/>
              <a:gd name="connsiteX71" fmla="*/ 2658979 w 3862137"/>
              <a:gd name="connsiteY71" fmla="*/ 36095 h 3705726"/>
              <a:gd name="connsiteX72" fmla="*/ 2610853 w 3862137"/>
              <a:gd name="connsiteY72" fmla="*/ 12032 h 370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862137" h="3705726">
                <a:moveTo>
                  <a:pt x="2610853" y="12032"/>
                </a:moveTo>
                <a:lnTo>
                  <a:pt x="2875548" y="216568"/>
                </a:lnTo>
                <a:lnTo>
                  <a:pt x="3043990" y="312821"/>
                </a:lnTo>
                <a:lnTo>
                  <a:pt x="3031958" y="397042"/>
                </a:lnTo>
                <a:lnTo>
                  <a:pt x="3056021" y="505326"/>
                </a:lnTo>
                <a:lnTo>
                  <a:pt x="3128211" y="553453"/>
                </a:lnTo>
                <a:lnTo>
                  <a:pt x="3164306" y="661737"/>
                </a:lnTo>
                <a:lnTo>
                  <a:pt x="3152274" y="818147"/>
                </a:lnTo>
                <a:lnTo>
                  <a:pt x="3152274" y="962526"/>
                </a:lnTo>
                <a:lnTo>
                  <a:pt x="3212432" y="1058779"/>
                </a:lnTo>
                <a:lnTo>
                  <a:pt x="3176337" y="1239253"/>
                </a:lnTo>
                <a:lnTo>
                  <a:pt x="3019927" y="1335505"/>
                </a:lnTo>
                <a:lnTo>
                  <a:pt x="2887579" y="1600200"/>
                </a:lnTo>
                <a:lnTo>
                  <a:pt x="2935706" y="1744579"/>
                </a:lnTo>
                <a:lnTo>
                  <a:pt x="2863516" y="1888958"/>
                </a:lnTo>
                <a:lnTo>
                  <a:pt x="2707106" y="2021305"/>
                </a:lnTo>
                <a:lnTo>
                  <a:pt x="2671011" y="2165684"/>
                </a:lnTo>
                <a:lnTo>
                  <a:pt x="2370221" y="2213810"/>
                </a:lnTo>
                <a:lnTo>
                  <a:pt x="2273969" y="2370221"/>
                </a:lnTo>
                <a:lnTo>
                  <a:pt x="2021306" y="2466474"/>
                </a:lnTo>
                <a:lnTo>
                  <a:pt x="1913021" y="2622884"/>
                </a:lnTo>
                <a:lnTo>
                  <a:pt x="1684421" y="2767263"/>
                </a:lnTo>
                <a:lnTo>
                  <a:pt x="1395663" y="2719137"/>
                </a:lnTo>
                <a:lnTo>
                  <a:pt x="1191127" y="2815389"/>
                </a:lnTo>
                <a:lnTo>
                  <a:pt x="1070811" y="2971800"/>
                </a:lnTo>
                <a:lnTo>
                  <a:pt x="866274" y="3104147"/>
                </a:lnTo>
                <a:lnTo>
                  <a:pt x="601579" y="3164305"/>
                </a:lnTo>
                <a:lnTo>
                  <a:pt x="421106" y="2983832"/>
                </a:lnTo>
                <a:cubicBezTo>
                  <a:pt x="307285" y="3009125"/>
                  <a:pt x="338967" y="2981749"/>
                  <a:pt x="300790" y="3019926"/>
                </a:cubicBezTo>
                <a:lnTo>
                  <a:pt x="252663" y="3176337"/>
                </a:lnTo>
                <a:lnTo>
                  <a:pt x="180474" y="3272589"/>
                </a:lnTo>
                <a:lnTo>
                  <a:pt x="180474" y="3272589"/>
                </a:lnTo>
                <a:lnTo>
                  <a:pt x="0" y="3308684"/>
                </a:lnTo>
                <a:lnTo>
                  <a:pt x="204537" y="3441032"/>
                </a:lnTo>
                <a:lnTo>
                  <a:pt x="240632" y="3597442"/>
                </a:lnTo>
                <a:lnTo>
                  <a:pt x="421106" y="3525253"/>
                </a:lnTo>
                <a:lnTo>
                  <a:pt x="577516" y="3585410"/>
                </a:lnTo>
                <a:lnTo>
                  <a:pt x="661737" y="3705726"/>
                </a:lnTo>
                <a:lnTo>
                  <a:pt x="842211" y="3657600"/>
                </a:lnTo>
                <a:lnTo>
                  <a:pt x="998621" y="3573379"/>
                </a:lnTo>
                <a:lnTo>
                  <a:pt x="1058779" y="3380874"/>
                </a:lnTo>
                <a:lnTo>
                  <a:pt x="1251285" y="3284621"/>
                </a:lnTo>
                <a:lnTo>
                  <a:pt x="1564106" y="3296653"/>
                </a:lnTo>
                <a:lnTo>
                  <a:pt x="1900990" y="3332747"/>
                </a:lnTo>
                <a:lnTo>
                  <a:pt x="2033337" y="3164305"/>
                </a:lnTo>
                <a:lnTo>
                  <a:pt x="2189748" y="3164305"/>
                </a:lnTo>
                <a:lnTo>
                  <a:pt x="2286000" y="3332747"/>
                </a:lnTo>
                <a:lnTo>
                  <a:pt x="2406316" y="3176337"/>
                </a:lnTo>
                <a:lnTo>
                  <a:pt x="2298032" y="2887579"/>
                </a:lnTo>
                <a:lnTo>
                  <a:pt x="2382253" y="2803358"/>
                </a:lnTo>
                <a:lnTo>
                  <a:pt x="2406316" y="2598821"/>
                </a:lnTo>
                <a:lnTo>
                  <a:pt x="2610853" y="2454442"/>
                </a:lnTo>
                <a:lnTo>
                  <a:pt x="2827421" y="2370221"/>
                </a:lnTo>
                <a:lnTo>
                  <a:pt x="2899611" y="2213810"/>
                </a:lnTo>
                <a:lnTo>
                  <a:pt x="3007895" y="2093495"/>
                </a:lnTo>
                <a:lnTo>
                  <a:pt x="3200400" y="1876926"/>
                </a:lnTo>
                <a:lnTo>
                  <a:pt x="3344779" y="1816768"/>
                </a:lnTo>
                <a:lnTo>
                  <a:pt x="3621506" y="1660358"/>
                </a:lnTo>
                <a:lnTo>
                  <a:pt x="3862137" y="1491916"/>
                </a:lnTo>
                <a:lnTo>
                  <a:pt x="3850106" y="1251284"/>
                </a:lnTo>
                <a:lnTo>
                  <a:pt x="3850106" y="1143000"/>
                </a:lnTo>
                <a:lnTo>
                  <a:pt x="3862137" y="890337"/>
                </a:lnTo>
                <a:lnTo>
                  <a:pt x="3789948" y="733926"/>
                </a:lnTo>
                <a:lnTo>
                  <a:pt x="3801979" y="505326"/>
                </a:lnTo>
                <a:lnTo>
                  <a:pt x="3693695" y="385010"/>
                </a:lnTo>
                <a:lnTo>
                  <a:pt x="3392906" y="264695"/>
                </a:lnTo>
                <a:lnTo>
                  <a:pt x="3176337" y="96253"/>
                </a:lnTo>
                <a:lnTo>
                  <a:pt x="2995863" y="108284"/>
                </a:lnTo>
                <a:lnTo>
                  <a:pt x="2887579" y="36095"/>
                </a:lnTo>
                <a:lnTo>
                  <a:pt x="2731169" y="0"/>
                </a:lnTo>
                <a:lnTo>
                  <a:pt x="2683042" y="0"/>
                </a:lnTo>
                <a:lnTo>
                  <a:pt x="2658979" y="36095"/>
                </a:lnTo>
                <a:lnTo>
                  <a:pt x="2610853" y="1203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279358" y="2751039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forests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65127" y="4856565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jungles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7146758" y="5474368"/>
            <a:ext cx="902368" cy="336885"/>
          </a:xfrm>
          <a:custGeom>
            <a:avLst/>
            <a:gdLst>
              <a:gd name="connsiteX0" fmla="*/ 0 w 902368"/>
              <a:gd name="connsiteY0" fmla="*/ 60158 h 336885"/>
              <a:gd name="connsiteX1" fmla="*/ 96253 w 902368"/>
              <a:gd name="connsiteY1" fmla="*/ 84221 h 336885"/>
              <a:gd name="connsiteX2" fmla="*/ 72189 w 902368"/>
              <a:gd name="connsiteY2" fmla="*/ 192506 h 336885"/>
              <a:gd name="connsiteX3" fmla="*/ 24063 w 902368"/>
              <a:gd name="connsiteY3" fmla="*/ 228600 h 336885"/>
              <a:gd name="connsiteX4" fmla="*/ 24063 w 902368"/>
              <a:gd name="connsiteY4" fmla="*/ 228600 h 336885"/>
              <a:gd name="connsiteX5" fmla="*/ 120316 w 902368"/>
              <a:gd name="connsiteY5" fmla="*/ 336885 h 336885"/>
              <a:gd name="connsiteX6" fmla="*/ 240631 w 902368"/>
              <a:gd name="connsiteY6" fmla="*/ 336885 h 336885"/>
              <a:gd name="connsiteX7" fmla="*/ 385010 w 902368"/>
              <a:gd name="connsiteY7" fmla="*/ 312821 h 336885"/>
              <a:gd name="connsiteX8" fmla="*/ 517358 w 902368"/>
              <a:gd name="connsiteY8" fmla="*/ 264695 h 336885"/>
              <a:gd name="connsiteX9" fmla="*/ 673768 w 902368"/>
              <a:gd name="connsiteY9" fmla="*/ 192506 h 336885"/>
              <a:gd name="connsiteX10" fmla="*/ 806116 w 902368"/>
              <a:gd name="connsiteY10" fmla="*/ 144379 h 336885"/>
              <a:gd name="connsiteX11" fmla="*/ 902368 w 902368"/>
              <a:gd name="connsiteY11" fmla="*/ 84221 h 336885"/>
              <a:gd name="connsiteX12" fmla="*/ 818147 w 902368"/>
              <a:gd name="connsiteY12" fmla="*/ 24064 h 336885"/>
              <a:gd name="connsiteX13" fmla="*/ 649705 w 902368"/>
              <a:gd name="connsiteY13" fmla="*/ 48127 h 336885"/>
              <a:gd name="connsiteX14" fmla="*/ 529389 w 902368"/>
              <a:gd name="connsiteY14" fmla="*/ 12032 h 336885"/>
              <a:gd name="connsiteX15" fmla="*/ 385010 w 902368"/>
              <a:gd name="connsiteY15" fmla="*/ 0 h 336885"/>
              <a:gd name="connsiteX16" fmla="*/ 288758 w 902368"/>
              <a:gd name="connsiteY16" fmla="*/ 48127 h 336885"/>
              <a:gd name="connsiteX17" fmla="*/ 0 w 902368"/>
              <a:gd name="connsiteY17" fmla="*/ 60158 h 3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02368" h="336885">
                <a:moveTo>
                  <a:pt x="0" y="60158"/>
                </a:moveTo>
                <a:lnTo>
                  <a:pt x="96253" y="84221"/>
                </a:lnTo>
                <a:lnTo>
                  <a:pt x="72189" y="192506"/>
                </a:lnTo>
                <a:lnTo>
                  <a:pt x="24063" y="228600"/>
                </a:lnTo>
                <a:lnTo>
                  <a:pt x="24063" y="228600"/>
                </a:lnTo>
                <a:lnTo>
                  <a:pt x="120316" y="336885"/>
                </a:lnTo>
                <a:lnTo>
                  <a:pt x="240631" y="336885"/>
                </a:lnTo>
                <a:lnTo>
                  <a:pt x="385010" y="312821"/>
                </a:lnTo>
                <a:lnTo>
                  <a:pt x="517358" y="264695"/>
                </a:lnTo>
                <a:lnTo>
                  <a:pt x="673768" y="192506"/>
                </a:lnTo>
                <a:lnTo>
                  <a:pt x="806116" y="144379"/>
                </a:lnTo>
                <a:lnTo>
                  <a:pt x="902368" y="84221"/>
                </a:lnTo>
                <a:lnTo>
                  <a:pt x="818147" y="24064"/>
                </a:lnTo>
                <a:lnTo>
                  <a:pt x="649705" y="48127"/>
                </a:lnTo>
                <a:lnTo>
                  <a:pt x="529389" y="12032"/>
                </a:lnTo>
                <a:lnTo>
                  <a:pt x="385010" y="0"/>
                </a:lnTo>
                <a:lnTo>
                  <a:pt x="288758" y="48127"/>
                </a:lnTo>
                <a:lnTo>
                  <a:pt x="0" y="6015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205537" y="4126832"/>
            <a:ext cx="1371600" cy="1311442"/>
          </a:xfrm>
          <a:custGeom>
            <a:avLst/>
            <a:gdLst>
              <a:gd name="connsiteX0" fmla="*/ 108284 w 1371600"/>
              <a:gd name="connsiteY0" fmla="*/ 1311442 h 1311442"/>
              <a:gd name="connsiteX1" fmla="*/ 372979 w 1371600"/>
              <a:gd name="connsiteY1" fmla="*/ 1215189 h 1311442"/>
              <a:gd name="connsiteX2" fmla="*/ 589547 w 1371600"/>
              <a:gd name="connsiteY2" fmla="*/ 1215189 h 1311442"/>
              <a:gd name="connsiteX3" fmla="*/ 806116 w 1371600"/>
              <a:gd name="connsiteY3" fmla="*/ 1227221 h 1311442"/>
              <a:gd name="connsiteX4" fmla="*/ 962526 w 1371600"/>
              <a:gd name="connsiteY4" fmla="*/ 1130968 h 1311442"/>
              <a:gd name="connsiteX5" fmla="*/ 1167063 w 1371600"/>
              <a:gd name="connsiteY5" fmla="*/ 830179 h 1311442"/>
              <a:gd name="connsiteX6" fmla="*/ 1323474 w 1371600"/>
              <a:gd name="connsiteY6" fmla="*/ 601579 h 1311442"/>
              <a:gd name="connsiteX7" fmla="*/ 1371600 w 1371600"/>
              <a:gd name="connsiteY7" fmla="*/ 505326 h 1311442"/>
              <a:gd name="connsiteX8" fmla="*/ 1311442 w 1371600"/>
              <a:gd name="connsiteY8" fmla="*/ 312821 h 1311442"/>
              <a:gd name="connsiteX9" fmla="*/ 1251284 w 1371600"/>
              <a:gd name="connsiteY9" fmla="*/ 72189 h 1311442"/>
              <a:gd name="connsiteX10" fmla="*/ 1143000 w 1371600"/>
              <a:gd name="connsiteY10" fmla="*/ 12031 h 1311442"/>
              <a:gd name="connsiteX11" fmla="*/ 1010652 w 1371600"/>
              <a:gd name="connsiteY11" fmla="*/ 0 h 1311442"/>
              <a:gd name="connsiteX12" fmla="*/ 974558 w 1371600"/>
              <a:gd name="connsiteY12" fmla="*/ 192505 h 1311442"/>
              <a:gd name="connsiteX13" fmla="*/ 854242 w 1371600"/>
              <a:gd name="connsiteY13" fmla="*/ 336884 h 1311442"/>
              <a:gd name="connsiteX14" fmla="*/ 745958 w 1371600"/>
              <a:gd name="connsiteY14" fmla="*/ 445168 h 1311442"/>
              <a:gd name="connsiteX15" fmla="*/ 649705 w 1371600"/>
              <a:gd name="connsiteY15" fmla="*/ 481263 h 1311442"/>
              <a:gd name="connsiteX16" fmla="*/ 649705 w 1371600"/>
              <a:gd name="connsiteY16" fmla="*/ 601579 h 1311442"/>
              <a:gd name="connsiteX17" fmla="*/ 565484 w 1371600"/>
              <a:gd name="connsiteY17" fmla="*/ 721894 h 1311442"/>
              <a:gd name="connsiteX18" fmla="*/ 541421 w 1371600"/>
              <a:gd name="connsiteY18" fmla="*/ 854242 h 1311442"/>
              <a:gd name="connsiteX19" fmla="*/ 433137 w 1371600"/>
              <a:gd name="connsiteY19" fmla="*/ 974557 h 1311442"/>
              <a:gd name="connsiteX20" fmla="*/ 204537 w 1371600"/>
              <a:gd name="connsiteY20" fmla="*/ 1094873 h 1311442"/>
              <a:gd name="connsiteX21" fmla="*/ 72189 w 1371600"/>
              <a:gd name="connsiteY21" fmla="*/ 1179094 h 1311442"/>
              <a:gd name="connsiteX22" fmla="*/ 0 w 1371600"/>
              <a:gd name="connsiteY22" fmla="*/ 1311442 h 1311442"/>
              <a:gd name="connsiteX23" fmla="*/ 108284 w 1371600"/>
              <a:gd name="connsiteY23" fmla="*/ 1311442 h 131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1600" h="1311442">
                <a:moveTo>
                  <a:pt x="108284" y="1311442"/>
                </a:moveTo>
                <a:lnTo>
                  <a:pt x="372979" y="1215189"/>
                </a:lnTo>
                <a:lnTo>
                  <a:pt x="589547" y="1215189"/>
                </a:lnTo>
                <a:lnTo>
                  <a:pt x="806116" y="1227221"/>
                </a:lnTo>
                <a:lnTo>
                  <a:pt x="962526" y="1130968"/>
                </a:lnTo>
                <a:lnTo>
                  <a:pt x="1167063" y="830179"/>
                </a:lnTo>
                <a:lnTo>
                  <a:pt x="1323474" y="601579"/>
                </a:lnTo>
                <a:lnTo>
                  <a:pt x="1371600" y="505326"/>
                </a:lnTo>
                <a:lnTo>
                  <a:pt x="1311442" y="312821"/>
                </a:lnTo>
                <a:lnTo>
                  <a:pt x="1251284" y="72189"/>
                </a:lnTo>
                <a:lnTo>
                  <a:pt x="1143000" y="12031"/>
                </a:lnTo>
                <a:lnTo>
                  <a:pt x="1010652" y="0"/>
                </a:lnTo>
                <a:lnTo>
                  <a:pt x="974558" y="192505"/>
                </a:lnTo>
                <a:lnTo>
                  <a:pt x="854242" y="336884"/>
                </a:lnTo>
                <a:lnTo>
                  <a:pt x="745958" y="445168"/>
                </a:lnTo>
                <a:lnTo>
                  <a:pt x="649705" y="481263"/>
                </a:lnTo>
                <a:lnTo>
                  <a:pt x="649705" y="601579"/>
                </a:lnTo>
                <a:lnTo>
                  <a:pt x="565484" y="721894"/>
                </a:lnTo>
                <a:lnTo>
                  <a:pt x="541421" y="854242"/>
                </a:lnTo>
                <a:lnTo>
                  <a:pt x="433137" y="974557"/>
                </a:lnTo>
                <a:lnTo>
                  <a:pt x="204537" y="1094873"/>
                </a:lnTo>
                <a:lnTo>
                  <a:pt x="72189" y="1179094"/>
                </a:lnTo>
                <a:lnTo>
                  <a:pt x="0" y="1311442"/>
                </a:lnTo>
                <a:lnTo>
                  <a:pt x="108284" y="131144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35709" y="5807061"/>
            <a:ext cx="2032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Dark Forest of Erna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90483" y="5373923"/>
            <a:ext cx="1804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wandering dunes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677526" y="1792705"/>
            <a:ext cx="1540042" cy="2129590"/>
          </a:xfrm>
          <a:custGeom>
            <a:avLst/>
            <a:gdLst>
              <a:gd name="connsiteX0" fmla="*/ 0 w 1540042"/>
              <a:gd name="connsiteY0" fmla="*/ 0 h 2129590"/>
              <a:gd name="connsiteX1" fmla="*/ 36095 w 1540042"/>
              <a:gd name="connsiteY1" fmla="*/ 132348 h 2129590"/>
              <a:gd name="connsiteX2" fmla="*/ 36095 w 1540042"/>
              <a:gd name="connsiteY2" fmla="*/ 300790 h 2129590"/>
              <a:gd name="connsiteX3" fmla="*/ 0 w 1540042"/>
              <a:gd name="connsiteY3" fmla="*/ 445169 h 2129590"/>
              <a:gd name="connsiteX4" fmla="*/ 0 w 1540042"/>
              <a:gd name="connsiteY4" fmla="*/ 601579 h 2129590"/>
              <a:gd name="connsiteX5" fmla="*/ 108285 w 1540042"/>
              <a:gd name="connsiteY5" fmla="*/ 806116 h 2129590"/>
              <a:gd name="connsiteX6" fmla="*/ 276727 w 1540042"/>
              <a:gd name="connsiteY6" fmla="*/ 1082842 h 2129590"/>
              <a:gd name="connsiteX7" fmla="*/ 360948 w 1540042"/>
              <a:gd name="connsiteY7" fmla="*/ 1239253 h 2129590"/>
              <a:gd name="connsiteX8" fmla="*/ 385011 w 1540042"/>
              <a:gd name="connsiteY8" fmla="*/ 1467853 h 2129590"/>
              <a:gd name="connsiteX9" fmla="*/ 336885 w 1540042"/>
              <a:gd name="connsiteY9" fmla="*/ 1684421 h 2129590"/>
              <a:gd name="connsiteX10" fmla="*/ 264695 w 1540042"/>
              <a:gd name="connsiteY10" fmla="*/ 1961148 h 2129590"/>
              <a:gd name="connsiteX11" fmla="*/ 180474 w 1540042"/>
              <a:gd name="connsiteY11" fmla="*/ 2129590 h 2129590"/>
              <a:gd name="connsiteX12" fmla="*/ 372979 w 1540042"/>
              <a:gd name="connsiteY12" fmla="*/ 2033337 h 2129590"/>
              <a:gd name="connsiteX13" fmla="*/ 625642 w 1540042"/>
              <a:gd name="connsiteY13" fmla="*/ 1925053 h 2129590"/>
              <a:gd name="connsiteX14" fmla="*/ 770021 w 1540042"/>
              <a:gd name="connsiteY14" fmla="*/ 1864895 h 2129590"/>
              <a:gd name="connsiteX15" fmla="*/ 902369 w 1540042"/>
              <a:gd name="connsiteY15" fmla="*/ 1636295 h 2129590"/>
              <a:gd name="connsiteX16" fmla="*/ 1251285 w 1540042"/>
              <a:gd name="connsiteY16" fmla="*/ 1515979 h 2129590"/>
              <a:gd name="connsiteX17" fmla="*/ 1227221 w 1540042"/>
              <a:gd name="connsiteY17" fmla="*/ 1191127 h 2129590"/>
              <a:gd name="connsiteX18" fmla="*/ 1323474 w 1540042"/>
              <a:gd name="connsiteY18" fmla="*/ 866274 h 2129590"/>
              <a:gd name="connsiteX19" fmla="*/ 1540042 w 1540042"/>
              <a:gd name="connsiteY19" fmla="*/ 565484 h 2129590"/>
              <a:gd name="connsiteX20" fmla="*/ 1503948 w 1540042"/>
              <a:gd name="connsiteY20" fmla="*/ 240632 h 2129590"/>
              <a:gd name="connsiteX21" fmla="*/ 1203158 w 1540042"/>
              <a:gd name="connsiteY21" fmla="*/ 192506 h 2129590"/>
              <a:gd name="connsiteX22" fmla="*/ 1082842 w 1540042"/>
              <a:gd name="connsiteY22" fmla="*/ 168442 h 2129590"/>
              <a:gd name="connsiteX23" fmla="*/ 902369 w 1540042"/>
              <a:gd name="connsiteY23" fmla="*/ 108284 h 2129590"/>
              <a:gd name="connsiteX24" fmla="*/ 517358 w 1540042"/>
              <a:gd name="connsiteY24" fmla="*/ 24063 h 2129590"/>
              <a:gd name="connsiteX25" fmla="*/ 360948 w 1540042"/>
              <a:gd name="connsiteY25" fmla="*/ 156411 h 2129590"/>
              <a:gd name="connsiteX26" fmla="*/ 264695 w 1540042"/>
              <a:gd name="connsiteY26" fmla="*/ 120316 h 2129590"/>
              <a:gd name="connsiteX27" fmla="*/ 0 w 1540042"/>
              <a:gd name="connsiteY27" fmla="*/ 0 h 21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40042" h="2129590">
                <a:moveTo>
                  <a:pt x="0" y="0"/>
                </a:moveTo>
                <a:lnTo>
                  <a:pt x="36095" y="132348"/>
                </a:lnTo>
                <a:lnTo>
                  <a:pt x="36095" y="300790"/>
                </a:lnTo>
                <a:lnTo>
                  <a:pt x="0" y="445169"/>
                </a:lnTo>
                <a:lnTo>
                  <a:pt x="0" y="601579"/>
                </a:lnTo>
                <a:lnTo>
                  <a:pt x="108285" y="806116"/>
                </a:lnTo>
                <a:lnTo>
                  <a:pt x="276727" y="1082842"/>
                </a:lnTo>
                <a:lnTo>
                  <a:pt x="360948" y="1239253"/>
                </a:lnTo>
                <a:lnTo>
                  <a:pt x="385011" y="1467853"/>
                </a:lnTo>
                <a:lnTo>
                  <a:pt x="336885" y="1684421"/>
                </a:lnTo>
                <a:lnTo>
                  <a:pt x="264695" y="1961148"/>
                </a:lnTo>
                <a:lnTo>
                  <a:pt x="180474" y="2129590"/>
                </a:lnTo>
                <a:lnTo>
                  <a:pt x="372979" y="2033337"/>
                </a:lnTo>
                <a:lnTo>
                  <a:pt x="625642" y="1925053"/>
                </a:lnTo>
                <a:lnTo>
                  <a:pt x="770021" y="1864895"/>
                </a:lnTo>
                <a:lnTo>
                  <a:pt x="902369" y="1636295"/>
                </a:lnTo>
                <a:lnTo>
                  <a:pt x="1251285" y="1515979"/>
                </a:lnTo>
                <a:lnTo>
                  <a:pt x="1227221" y="1191127"/>
                </a:lnTo>
                <a:lnTo>
                  <a:pt x="1323474" y="866274"/>
                </a:lnTo>
                <a:lnTo>
                  <a:pt x="1540042" y="565484"/>
                </a:lnTo>
                <a:lnTo>
                  <a:pt x="1503948" y="240632"/>
                </a:lnTo>
                <a:lnTo>
                  <a:pt x="1203158" y="192506"/>
                </a:lnTo>
                <a:lnTo>
                  <a:pt x="1082842" y="168442"/>
                </a:lnTo>
                <a:lnTo>
                  <a:pt x="902369" y="108284"/>
                </a:lnTo>
                <a:lnTo>
                  <a:pt x="517358" y="24063"/>
                </a:lnTo>
                <a:lnTo>
                  <a:pt x="360948" y="156411"/>
                </a:lnTo>
                <a:lnTo>
                  <a:pt x="264695" y="12031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08354" y="1896798"/>
            <a:ext cx="18578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central grasslands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savannahs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67196" y="2558535"/>
            <a:ext cx="1155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great river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Meriam</dc:creator>
  <cp:lastModifiedBy>Charles Meriam</cp:lastModifiedBy>
  <cp:revision>2</cp:revision>
  <dcterms:created xsi:type="dcterms:W3CDTF">2015-06-02T00:33:05Z</dcterms:created>
  <dcterms:modified xsi:type="dcterms:W3CDTF">2015-06-02T00:50:52Z</dcterms:modified>
</cp:coreProperties>
</file>