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312" r:id="rId3"/>
    <p:sldId id="313" r:id="rId4"/>
    <p:sldId id="315" r:id="rId5"/>
    <p:sldId id="314" r:id="rId6"/>
    <p:sldId id="316" r:id="rId7"/>
    <p:sldId id="317" r:id="rId8"/>
    <p:sldId id="318" r:id="rId9"/>
    <p:sldId id="319" r:id="rId10"/>
    <p:sldId id="320" r:id="rId11"/>
    <p:sldId id="29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C9B31A-1DFC-403D-91BA-CE56EF81D0A6}">
          <p14:sldIdLst>
            <p14:sldId id="256"/>
            <p14:sldId id="312"/>
            <p14:sldId id="313"/>
            <p14:sldId id="315"/>
            <p14:sldId id="314"/>
            <p14:sldId id="316"/>
            <p14:sldId id="317"/>
            <p14:sldId id="318"/>
            <p14:sldId id="319"/>
            <p14:sldId id="320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C0C2"/>
    <a:srgbClr val="F0B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634" autoAdjust="0"/>
  </p:normalViewPr>
  <p:slideViewPr>
    <p:cSldViewPr snapToGrid="0">
      <p:cViewPr varScale="1">
        <p:scale>
          <a:sx n="80" d="100"/>
          <a:sy n="80" d="100"/>
        </p:scale>
        <p:origin x="10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1117A-3579-4052-9FB9-D993111C1FDA}" type="datetimeFigureOut"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D0AB0-25C4-4D2B-9D44-5E0AF6FEC17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04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D0AB0-25C4-4D2B-9D44-5E0AF6FEC1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8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D0AB0-25C4-4D2B-9D44-5E0AF6FEC1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70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D0AB0-25C4-4D2B-9D44-5E0AF6FEC1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52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D0AB0-25C4-4D2B-9D44-5E0AF6FEC1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41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D0AB0-25C4-4D2B-9D44-5E0AF6FEC1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87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D0AB0-25C4-4D2B-9D44-5E0AF6FEC1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68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D0AB0-25C4-4D2B-9D44-5E0AF6FEC1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63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D0AB0-25C4-4D2B-9D44-5E0AF6FEC1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D0AB0-25C4-4D2B-9D44-5E0AF6FEC1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6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C0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C0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79630B-0F0B-446E-A637-38FA8F61D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028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7035" y="609600"/>
            <a:ext cx="3595678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>
                <a:latin typeface="Consolas"/>
              </a:rPr>
              <a:t>Tappa </a:t>
            </a:r>
            <a:r>
              <a:rPr lang="en-US" sz="4400" err="1">
                <a:latin typeface="Consolas"/>
              </a:rPr>
              <a:t>Tappa</a:t>
            </a:r>
            <a:r>
              <a:rPr lang="en-US" sz="4400">
                <a:latin typeface="Consolas"/>
              </a:rPr>
              <a:t> Keyboard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7034" y="2194102"/>
            <a:ext cx="3587365" cy="3908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latin typeface="Consolas"/>
              </a:rPr>
              <a:t>Julia Abdel-Monem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latin typeface="Consolas"/>
              </a:rPr>
              <a:t>Jason Culbertson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latin typeface="Consolas"/>
              </a:rPr>
              <a:t>Ferris Hammes-Buehler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latin typeface="Consolas"/>
              </a:rPr>
              <a:t>Taran Haug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latin typeface="Consolas"/>
              </a:rPr>
              <a:t>Gavin Haynes</a:t>
            </a:r>
          </a:p>
        </p:txBody>
      </p:sp>
      <p:pic>
        <p:nvPicPr>
          <p:cNvPr id="4" name="Picture 3" descr="A computer keyboard with yellow letters&#10;&#10;Description automatically generated">
            <a:extLst>
              <a:ext uri="{FF2B5EF4-FFF2-40B4-BE49-F238E27FC236}">
                <a16:creationId xmlns:a16="http://schemas.microsoft.com/office/drawing/2014/main" id="{01EE9703-C2EF-E5F9-21FB-0EF7786398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1" r="3" b="4787"/>
          <a:stretch/>
        </p:blipFill>
        <p:spPr>
          <a:xfrm>
            <a:off x="4948188" y="1"/>
            <a:ext cx="7243812" cy="6857999"/>
          </a:xfrm>
          <a:custGeom>
            <a:avLst/>
            <a:gdLst/>
            <a:ahLst/>
            <a:cxnLst/>
            <a:rect l="l" t="t" r="r" b="b"/>
            <a:pathLst>
              <a:path w="7243812" h="6857999">
                <a:moveTo>
                  <a:pt x="609803" y="0"/>
                </a:moveTo>
                <a:lnTo>
                  <a:pt x="1222601" y="0"/>
                </a:lnTo>
                <a:lnTo>
                  <a:pt x="1223032" y="1645"/>
                </a:lnTo>
                <a:lnTo>
                  <a:pt x="1343371" y="1645"/>
                </a:lnTo>
                <a:lnTo>
                  <a:pt x="1343665" y="0"/>
                </a:lnTo>
                <a:lnTo>
                  <a:pt x="1884172" y="0"/>
                </a:lnTo>
                <a:lnTo>
                  <a:pt x="1884280" y="1645"/>
                </a:lnTo>
                <a:lnTo>
                  <a:pt x="7243812" y="1645"/>
                </a:lnTo>
                <a:lnTo>
                  <a:pt x="7243812" y="6857999"/>
                </a:lnTo>
                <a:lnTo>
                  <a:pt x="133676" y="6857999"/>
                </a:lnTo>
                <a:lnTo>
                  <a:pt x="114609" y="6843646"/>
                </a:lnTo>
                <a:cubicBezTo>
                  <a:pt x="106811" y="6836369"/>
                  <a:pt x="103243" y="6828354"/>
                  <a:pt x="111459" y="6817746"/>
                </a:cubicBezTo>
                <a:cubicBezTo>
                  <a:pt x="93943" y="6769544"/>
                  <a:pt x="97901" y="6796071"/>
                  <a:pt x="113412" y="6759582"/>
                </a:cubicBezTo>
                <a:cubicBezTo>
                  <a:pt x="110188" y="6732087"/>
                  <a:pt x="99653" y="6727133"/>
                  <a:pt x="100729" y="6705297"/>
                </a:cubicBezTo>
                <a:cubicBezTo>
                  <a:pt x="94563" y="6675394"/>
                  <a:pt x="99792" y="6669536"/>
                  <a:pt x="87662" y="6640957"/>
                </a:cubicBezTo>
                <a:cubicBezTo>
                  <a:pt x="74199" y="6591883"/>
                  <a:pt x="82185" y="6576319"/>
                  <a:pt x="83084" y="6541313"/>
                </a:cubicBezTo>
                <a:cubicBezTo>
                  <a:pt x="82225" y="6490855"/>
                  <a:pt x="67640" y="6422980"/>
                  <a:pt x="59444" y="6370251"/>
                </a:cubicBezTo>
                <a:cubicBezTo>
                  <a:pt x="51248" y="6317522"/>
                  <a:pt x="30729" y="6270972"/>
                  <a:pt x="33908" y="6224938"/>
                </a:cubicBezTo>
                <a:lnTo>
                  <a:pt x="30063" y="6089693"/>
                </a:lnTo>
                <a:cubicBezTo>
                  <a:pt x="25730" y="6032039"/>
                  <a:pt x="3474" y="5997051"/>
                  <a:pt x="29101" y="5973994"/>
                </a:cubicBezTo>
                <a:cubicBezTo>
                  <a:pt x="17018" y="5940131"/>
                  <a:pt x="41135" y="5955713"/>
                  <a:pt x="33855" y="5939847"/>
                </a:cubicBezTo>
                <a:lnTo>
                  <a:pt x="12982" y="5906467"/>
                </a:lnTo>
                <a:lnTo>
                  <a:pt x="8416" y="5862699"/>
                </a:lnTo>
                <a:cubicBezTo>
                  <a:pt x="7895" y="5838948"/>
                  <a:pt x="8409" y="5853058"/>
                  <a:pt x="12052" y="5823324"/>
                </a:cubicBezTo>
                <a:cubicBezTo>
                  <a:pt x="11631" y="5805291"/>
                  <a:pt x="11213" y="5787258"/>
                  <a:pt x="10793" y="5769225"/>
                </a:cubicBezTo>
                <a:cubicBezTo>
                  <a:pt x="17866" y="5738356"/>
                  <a:pt x="19121" y="5696311"/>
                  <a:pt x="25986" y="5667896"/>
                </a:cubicBezTo>
                <a:cubicBezTo>
                  <a:pt x="16329" y="5647975"/>
                  <a:pt x="42195" y="5619318"/>
                  <a:pt x="43687" y="5594585"/>
                </a:cubicBezTo>
                <a:cubicBezTo>
                  <a:pt x="32512" y="5517959"/>
                  <a:pt x="44052" y="5536542"/>
                  <a:pt x="40019" y="5464225"/>
                </a:cubicBezTo>
                <a:cubicBezTo>
                  <a:pt x="32676" y="5400671"/>
                  <a:pt x="26469" y="5311951"/>
                  <a:pt x="22904" y="5269726"/>
                </a:cubicBezTo>
                <a:cubicBezTo>
                  <a:pt x="19341" y="5227501"/>
                  <a:pt x="14742" y="5212581"/>
                  <a:pt x="18628" y="5210876"/>
                </a:cubicBezTo>
                <a:cubicBezTo>
                  <a:pt x="-20300" y="5161742"/>
                  <a:pt x="15511" y="5141336"/>
                  <a:pt x="5392" y="5111369"/>
                </a:cubicBezTo>
                <a:cubicBezTo>
                  <a:pt x="10662" y="5053859"/>
                  <a:pt x="15546" y="5034036"/>
                  <a:pt x="13324" y="5009272"/>
                </a:cubicBezTo>
                <a:cubicBezTo>
                  <a:pt x="25126" y="4982633"/>
                  <a:pt x="74251" y="4956261"/>
                  <a:pt x="48699" y="4925805"/>
                </a:cubicBezTo>
                <a:cubicBezTo>
                  <a:pt x="76704" y="4931200"/>
                  <a:pt x="39437" y="4888353"/>
                  <a:pt x="62925" y="4877992"/>
                </a:cubicBezTo>
                <a:cubicBezTo>
                  <a:pt x="82480" y="4871554"/>
                  <a:pt x="75731" y="4857054"/>
                  <a:pt x="79496" y="4844323"/>
                </a:cubicBezTo>
                <a:cubicBezTo>
                  <a:pt x="97657" y="4832308"/>
                  <a:pt x="110974" y="4752352"/>
                  <a:pt x="101400" y="4733115"/>
                </a:cubicBezTo>
                <a:cubicBezTo>
                  <a:pt x="108185" y="4679357"/>
                  <a:pt x="119720" y="4662889"/>
                  <a:pt x="111223" y="4625153"/>
                </a:cubicBezTo>
                <a:cubicBezTo>
                  <a:pt x="106592" y="4588197"/>
                  <a:pt x="114401" y="4567830"/>
                  <a:pt x="126359" y="4539168"/>
                </a:cubicBezTo>
                <a:cubicBezTo>
                  <a:pt x="126535" y="4522289"/>
                  <a:pt x="126710" y="4505410"/>
                  <a:pt x="126886" y="4488531"/>
                </a:cubicBezTo>
                <a:cubicBezTo>
                  <a:pt x="126165" y="4473140"/>
                  <a:pt x="132917" y="4437329"/>
                  <a:pt x="135099" y="4411258"/>
                </a:cubicBezTo>
                <a:cubicBezTo>
                  <a:pt x="107667" y="4345686"/>
                  <a:pt x="146840" y="4280033"/>
                  <a:pt x="132327" y="4219510"/>
                </a:cubicBezTo>
                <a:cubicBezTo>
                  <a:pt x="138549" y="4158987"/>
                  <a:pt x="124091" y="4192084"/>
                  <a:pt x="172424" y="4048117"/>
                </a:cubicBezTo>
                <a:cubicBezTo>
                  <a:pt x="167703" y="4015047"/>
                  <a:pt x="203806" y="3905047"/>
                  <a:pt x="177666" y="3878222"/>
                </a:cubicBezTo>
                <a:cubicBezTo>
                  <a:pt x="167714" y="3821305"/>
                  <a:pt x="183914" y="3845122"/>
                  <a:pt x="156982" y="3778166"/>
                </a:cubicBezTo>
                <a:cubicBezTo>
                  <a:pt x="160365" y="3760234"/>
                  <a:pt x="142791" y="3724716"/>
                  <a:pt x="142115" y="3707357"/>
                </a:cubicBezTo>
                <a:cubicBezTo>
                  <a:pt x="139253" y="3688591"/>
                  <a:pt x="140202" y="3672776"/>
                  <a:pt x="139805" y="3665569"/>
                </a:cubicBezTo>
                <a:cubicBezTo>
                  <a:pt x="139778" y="3665084"/>
                  <a:pt x="139750" y="3664599"/>
                  <a:pt x="139723" y="3664114"/>
                </a:cubicBezTo>
                <a:lnTo>
                  <a:pt x="134134" y="3653088"/>
                </a:lnTo>
                <a:lnTo>
                  <a:pt x="126568" y="3641228"/>
                </a:lnTo>
                <a:cubicBezTo>
                  <a:pt x="126560" y="3629488"/>
                  <a:pt x="126549" y="3617747"/>
                  <a:pt x="126540" y="3606007"/>
                </a:cubicBezTo>
                <a:lnTo>
                  <a:pt x="134645" y="3597336"/>
                </a:lnTo>
                <a:lnTo>
                  <a:pt x="131649" y="3586412"/>
                </a:lnTo>
                <a:lnTo>
                  <a:pt x="134221" y="3569719"/>
                </a:lnTo>
                <a:lnTo>
                  <a:pt x="133795" y="3568021"/>
                </a:lnTo>
                <a:lnTo>
                  <a:pt x="130189" y="3553678"/>
                </a:lnTo>
                <a:lnTo>
                  <a:pt x="129827" y="3552249"/>
                </a:lnTo>
                <a:lnTo>
                  <a:pt x="122183" y="3542019"/>
                </a:lnTo>
                <a:lnTo>
                  <a:pt x="112426" y="3531201"/>
                </a:lnTo>
                <a:lnTo>
                  <a:pt x="105626" y="3496391"/>
                </a:lnTo>
                <a:lnTo>
                  <a:pt x="111971" y="3486850"/>
                </a:lnTo>
                <a:lnTo>
                  <a:pt x="106910" y="3476412"/>
                </a:lnTo>
                <a:cubicBezTo>
                  <a:pt x="105781" y="3466028"/>
                  <a:pt x="105824" y="3433967"/>
                  <a:pt x="105209" y="3424545"/>
                </a:cubicBezTo>
                <a:lnTo>
                  <a:pt x="103215" y="3419880"/>
                </a:lnTo>
                <a:lnTo>
                  <a:pt x="104953" y="3415218"/>
                </a:lnTo>
                <a:lnTo>
                  <a:pt x="101255" y="3409825"/>
                </a:lnTo>
                <a:lnTo>
                  <a:pt x="103044" y="3407057"/>
                </a:lnTo>
                <a:lnTo>
                  <a:pt x="89764" y="3378959"/>
                </a:lnTo>
                <a:lnTo>
                  <a:pt x="83991" y="3362948"/>
                </a:lnTo>
                <a:lnTo>
                  <a:pt x="66858" y="3332072"/>
                </a:lnTo>
                <a:lnTo>
                  <a:pt x="69057" y="3325671"/>
                </a:lnTo>
                <a:lnTo>
                  <a:pt x="51631" y="3278130"/>
                </a:lnTo>
                <a:lnTo>
                  <a:pt x="53959" y="3277179"/>
                </a:lnTo>
                <a:lnTo>
                  <a:pt x="60205" y="3262610"/>
                </a:lnTo>
                <a:lnTo>
                  <a:pt x="58998" y="3258677"/>
                </a:lnTo>
                <a:cubicBezTo>
                  <a:pt x="46010" y="3210316"/>
                  <a:pt x="80872" y="3236545"/>
                  <a:pt x="45170" y="3180546"/>
                </a:cubicBezTo>
                <a:cubicBezTo>
                  <a:pt x="53643" y="3171780"/>
                  <a:pt x="52550" y="3163902"/>
                  <a:pt x="45228" y="3151828"/>
                </a:cubicBezTo>
                <a:cubicBezTo>
                  <a:pt x="39651" y="3128169"/>
                  <a:pt x="64667" y="3124610"/>
                  <a:pt x="45020" y="3103777"/>
                </a:cubicBezTo>
                <a:cubicBezTo>
                  <a:pt x="59127" y="3105196"/>
                  <a:pt x="41123" y="3057428"/>
                  <a:pt x="57092" y="3065434"/>
                </a:cubicBezTo>
                <a:cubicBezTo>
                  <a:pt x="55435" y="3051512"/>
                  <a:pt x="40803" y="3032637"/>
                  <a:pt x="35088" y="3020247"/>
                </a:cubicBezTo>
                <a:cubicBezTo>
                  <a:pt x="32503" y="3002537"/>
                  <a:pt x="18197" y="3001119"/>
                  <a:pt x="22803" y="2991092"/>
                </a:cubicBezTo>
                <a:cubicBezTo>
                  <a:pt x="24338" y="2987749"/>
                  <a:pt x="27975" y="2983455"/>
                  <a:pt x="34850" y="2977278"/>
                </a:cubicBezTo>
                <a:cubicBezTo>
                  <a:pt x="22587" y="2954448"/>
                  <a:pt x="35600" y="2946689"/>
                  <a:pt x="36223" y="2911749"/>
                </a:cubicBezTo>
                <a:cubicBezTo>
                  <a:pt x="35158" y="2886513"/>
                  <a:pt x="29761" y="2843788"/>
                  <a:pt x="28462" y="2825860"/>
                </a:cubicBezTo>
                <a:cubicBezTo>
                  <a:pt x="28449" y="2818634"/>
                  <a:pt x="28437" y="2811409"/>
                  <a:pt x="28424" y="2804183"/>
                </a:cubicBezTo>
                <a:lnTo>
                  <a:pt x="21292" y="2790136"/>
                </a:lnTo>
                <a:lnTo>
                  <a:pt x="16179" y="2760208"/>
                </a:lnTo>
                <a:lnTo>
                  <a:pt x="22858" y="2751112"/>
                </a:lnTo>
                <a:lnTo>
                  <a:pt x="18505" y="2740278"/>
                </a:lnTo>
                <a:lnTo>
                  <a:pt x="22482" y="2726489"/>
                </a:lnTo>
                <a:lnTo>
                  <a:pt x="18175" y="2725052"/>
                </a:lnTo>
                <a:lnTo>
                  <a:pt x="10521" y="2715895"/>
                </a:lnTo>
                <a:lnTo>
                  <a:pt x="25499" y="2665666"/>
                </a:lnTo>
                <a:lnTo>
                  <a:pt x="30658" y="2635351"/>
                </a:lnTo>
                <a:cubicBezTo>
                  <a:pt x="30723" y="2625597"/>
                  <a:pt x="30791" y="2615842"/>
                  <a:pt x="30857" y="2606088"/>
                </a:cubicBezTo>
                <a:lnTo>
                  <a:pt x="37532" y="2596456"/>
                </a:lnTo>
                <a:cubicBezTo>
                  <a:pt x="41239" y="2582253"/>
                  <a:pt x="34640" y="2564757"/>
                  <a:pt x="36511" y="2549900"/>
                </a:cubicBezTo>
                <a:lnTo>
                  <a:pt x="53712" y="2496499"/>
                </a:lnTo>
                <a:cubicBezTo>
                  <a:pt x="53527" y="2492743"/>
                  <a:pt x="64725" y="2449625"/>
                  <a:pt x="64540" y="2445869"/>
                </a:cubicBezTo>
                <a:cubicBezTo>
                  <a:pt x="61940" y="2441580"/>
                  <a:pt x="65575" y="2413465"/>
                  <a:pt x="64348" y="2408995"/>
                </a:cubicBezTo>
                <a:cubicBezTo>
                  <a:pt x="100333" y="2407546"/>
                  <a:pt x="71752" y="2329020"/>
                  <a:pt x="101725" y="2335735"/>
                </a:cubicBezTo>
                <a:cubicBezTo>
                  <a:pt x="120512" y="2299003"/>
                  <a:pt x="138791" y="2291744"/>
                  <a:pt x="147278" y="2260088"/>
                </a:cubicBezTo>
                <a:cubicBezTo>
                  <a:pt x="152668" y="2224200"/>
                  <a:pt x="143589" y="2220953"/>
                  <a:pt x="152643" y="2193455"/>
                </a:cubicBezTo>
                <a:cubicBezTo>
                  <a:pt x="152701" y="2159228"/>
                  <a:pt x="131577" y="2138038"/>
                  <a:pt x="161815" y="2107942"/>
                </a:cubicBezTo>
                <a:lnTo>
                  <a:pt x="168884" y="2024270"/>
                </a:lnTo>
                <a:lnTo>
                  <a:pt x="210800" y="1969445"/>
                </a:lnTo>
                <a:lnTo>
                  <a:pt x="215063" y="1961162"/>
                </a:lnTo>
                <a:lnTo>
                  <a:pt x="226767" y="1945112"/>
                </a:lnTo>
                <a:lnTo>
                  <a:pt x="225906" y="1942021"/>
                </a:lnTo>
                <a:lnTo>
                  <a:pt x="220555" y="1935584"/>
                </a:lnTo>
                <a:cubicBezTo>
                  <a:pt x="220179" y="1930292"/>
                  <a:pt x="223282" y="1914884"/>
                  <a:pt x="223648" y="1910265"/>
                </a:cubicBezTo>
                <a:cubicBezTo>
                  <a:pt x="221934" y="1909994"/>
                  <a:pt x="221895" y="1909162"/>
                  <a:pt x="222758" y="1907867"/>
                </a:cubicBezTo>
                <a:lnTo>
                  <a:pt x="229387" y="1899379"/>
                </a:lnTo>
                <a:lnTo>
                  <a:pt x="231548" y="1895114"/>
                </a:lnTo>
                <a:lnTo>
                  <a:pt x="216553" y="1892417"/>
                </a:lnTo>
                <a:cubicBezTo>
                  <a:pt x="209075" y="1884999"/>
                  <a:pt x="222114" y="1866643"/>
                  <a:pt x="209739" y="1861483"/>
                </a:cubicBezTo>
                <a:cubicBezTo>
                  <a:pt x="214584" y="1853278"/>
                  <a:pt x="219066" y="1844665"/>
                  <a:pt x="222950" y="1835810"/>
                </a:cubicBezTo>
                <a:lnTo>
                  <a:pt x="224812" y="1830569"/>
                </a:lnTo>
                <a:lnTo>
                  <a:pt x="224522" y="1830429"/>
                </a:lnTo>
                <a:cubicBezTo>
                  <a:pt x="224224" y="1829219"/>
                  <a:pt x="224571" y="1827468"/>
                  <a:pt x="225830" y="1824832"/>
                </a:cubicBezTo>
                <a:lnTo>
                  <a:pt x="228207" y="1821003"/>
                </a:lnTo>
                <a:lnTo>
                  <a:pt x="230878" y="1807109"/>
                </a:lnTo>
                <a:lnTo>
                  <a:pt x="227355" y="1805316"/>
                </a:lnTo>
                <a:lnTo>
                  <a:pt x="228132" y="1804434"/>
                </a:lnTo>
                <a:cubicBezTo>
                  <a:pt x="237533" y="1798221"/>
                  <a:pt x="248274" y="1797417"/>
                  <a:pt x="223762" y="1784314"/>
                </a:cubicBezTo>
                <a:cubicBezTo>
                  <a:pt x="240655" y="1769422"/>
                  <a:pt x="224912" y="1763793"/>
                  <a:pt x="226521" y="1740358"/>
                </a:cubicBezTo>
                <a:cubicBezTo>
                  <a:pt x="240385" y="1732435"/>
                  <a:pt x="239102" y="1724301"/>
                  <a:pt x="233164" y="1715685"/>
                </a:cubicBezTo>
                <a:cubicBezTo>
                  <a:pt x="245499" y="1694404"/>
                  <a:pt x="240415" y="1672675"/>
                  <a:pt x="245819" y="1647555"/>
                </a:cubicBezTo>
                <a:cubicBezTo>
                  <a:pt x="268668" y="1622803"/>
                  <a:pt x="248434" y="1605585"/>
                  <a:pt x="254317" y="1578752"/>
                </a:cubicBezTo>
                <a:lnTo>
                  <a:pt x="249918" y="1546022"/>
                </a:lnTo>
                <a:cubicBezTo>
                  <a:pt x="251996" y="1543635"/>
                  <a:pt x="248777" y="1521210"/>
                  <a:pt x="248927" y="1519929"/>
                </a:cubicBezTo>
                <a:lnTo>
                  <a:pt x="248704" y="1519731"/>
                </a:lnTo>
                <a:lnTo>
                  <a:pt x="252245" y="1514846"/>
                </a:lnTo>
                <a:cubicBezTo>
                  <a:pt x="255314" y="1501295"/>
                  <a:pt x="252199" y="1477394"/>
                  <a:pt x="254681" y="1463304"/>
                </a:cubicBezTo>
                <a:cubicBezTo>
                  <a:pt x="257024" y="1459891"/>
                  <a:pt x="268983" y="1432466"/>
                  <a:pt x="267138" y="1430305"/>
                </a:cubicBezTo>
                <a:lnTo>
                  <a:pt x="266110" y="1429568"/>
                </a:lnTo>
                <a:lnTo>
                  <a:pt x="286784" y="1404045"/>
                </a:lnTo>
                <a:lnTo>
                  <a:pt x="294521" y="1360879"/>
                </a:lnTo>
                <a:lnTo>
                  <a:pt x="324750" y="1301993"/>
                </a:lnTo>
                <a:lnTo>
                  <a:pt x="328780" y="1210776"/>
                </a:lnTo>
                <a:cubicBezTo>
                  <a:pt x="344171" y="1197232"/>
                  <a:pt x="343390" y="1192124"/>
                  <a:pt x="346123" y="1157176"/>
                </a:cubicBezTo>
                <a:cubicBezTo>
                  <a:pt x="359383" y="1110140"/>
                  <a:pt x="355619" y="1111028"/>
                  <a:pt x="349331" y="1063288"/>
                </a:cubicBezTo>
                <a:cubicBezTo>
                  <a:pt x="364194" y="1005331"/>
                  <a:pt x="362778" y="969963"/>
                  <a:pt x="431245" y="889417"/>
                </a:cubicBezTo>
                <a:lnTo>
                  <a:pt x="459477" y="816346"/>
                </a:lnTo>
                <a:cubicBezTo>
                  <a:pt x="465006" y="808083"/>
                  <a:pt x="496978" y="764380"/>
                  <a:pt x="489268" y="752692"/>
                </a:cubicBezTo>
                <a:lnTo>
                  <a:pt x="505368" y="724368"/>
                </a:lnTo>
                <a:lnTo>
                  <a:pt x="511178" y="722494"/>
                </a:lnTo>
                <a:lnTo>
                  <a:pt x="514451" y="717531"/>
                </a:lnTo>
                <a:cubicBezTo>
                  <a:pt x="514171" y="710761"/>
                  <a:pt x="513893" y="703992"/>
                  <a:pt x="513612" y="697222"/>
                </a:cubicBezTo>
                <a:cubicBezTo>
                  <a:pt x="513272" y="693376"/>
                  <a:pt x="513720" y="690905"/>
                  <a:pt x="514772" y="689289"/>
                </a:cubicBezTo>
                <a:lnTo>
                  <a:pt x="515249" y="689151"/>
                </a:lnTo>
                <a:cubicBezTo>
                  <a:pt x="515320" y="686637"/>
                  <a:pt x="515389" y="684122"/>
                  <a:pt x="515461" y="681608"/>
                </a:cubicBezTo>
                <a:cubicBezTo>
                  <a:pt x="522970" y="666964"/>
                  <a:pt x="551123" y="617831"/>
                  <a:pt x="560298" y="601285"/>
                </a:cubicBezTo>
                <a:cubicBezTo>
                  <a:pt x="558549" y="585107"/>
                  <a:pt x="540289" y="573171"/>
                  <a:pt x="570504" y="582332"/>
                </a:cubicBezTo>
                <a:cubicBezTo>
                  <a:pt x="570816" y="577121"/>
                  <a:pt x="573898" y="574271"/>
                  <a:pt x="578347" y="572511"/>
                </a:cubicBezTo>
                <a:lnTo>
                  <a:pt x="580375" y="572092"/>
                </a:lnTo>
                <a:lnTo>
                  <a:pt x="575722" y="536015"/>
                </a:lnTo>
                <a:lnTo>
                  <a:pt x="578705" y="531675"/>
                </a:lnTo>
                <a:lnTo>
                  <a:pt x="564084" y="491380"/>
                </a:lnTo>
                <a:cubicBezTo>
                  <a:pt x="560969" y="487340"/>
                  <a:pt x="560134" y="482008"/>
                  <a:pt x="564457" y="473782"/>
                </a:cubicBezTo>
                <a:lnTo>
                  <a:pt x="566413" y="472000"/>
                </a:lnTo>
                <a:lnTo>
                  <a:pt x="584600" y="354566"/>
                </a:lnTo>
                <a:cubicBezTo>
                  <a:pt x="586100" y="325288"/>
                  <a:pt x="584583" y="317533"/>
                  <a:pt x="588077" y="265704"/>
                </a:cubicBezTo>
                <a:cubicBezTo>
                  <a:pt x="588008" y="205530"/>
                  <a:pt x="578491" y="226511"/>
                  <a:pt x="580576" y="187093"/>
                </a:cubicBezTo>
                <a:cubicBezTo>
                  <a:pt x="579265" y="162458"/>
                  <a:pt x="569240" y="117589"/>
                  <a:pt x="587928" y="130336"/>
                </a:cubicBezTo>
                <a:cubicBezTo>
                  <a:pt x="552635" y="69804"/>
                  <a:pt x="604651" y="82036"/>
                  <a:pt x="593881" y="17287"/>
                </a:cubicBezTo>
                <a:cubicBezTo>
                  <a:pt x="600399" y="13784"/>
                  <a:pt x="605413" y="8440"/>
                  <a:pt x="609224" y="17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C17F8-92B2-CC08-EDBD-84BB9870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So Far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A4A0B8C-32F5-4C92-5ED1-84690A0CC4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527788"/>
              </p:ext>
            </p:extLst>
          </p:nvPr>
        </p:nvGraphicFramePr>
        <p:xfrm>
          <a:off x="2165683" y="1840832"/>
          <a:ext cx="7459580" cy="4111110"/>
        </p:xfrm>
        <a:graphic>
          <a:graphicData uri="http://schemas.openxmlformats.org/drawingml/2006/table">
            <a:tbl>
              <a:tblPr/>
              <a:tblGrid>
                <a:gridCol w="1864895">
                  <a:extLst>
                    <a:ext uri="{9D8B030D-6E8A-4147-A177-3AD203B41FA5}">
                      <a16:colId xmlns:a16="http://schemas.microsoft.com/office/drawing/2014/main" val="4206083643"/>
                    </a:ext>
                  </a:extLst>
                </a:gridCol>
                <a:gridCol w="1864895">
                  <a:extLst>
                    <a:ext uri="{9D8B030D-6E8A-4147-A177-3AD203B41FA5}">
                      <a16:colId xmlns:a16="http://schemas.microsoft.com/office/drawing/2014/main" val="85210469"/>
                    </a:ext>
                  </a:extLst>
                </a:gridCol>
                <a:gridCol w="1864895">
                  <a:extLst>
                    <a:ext uri="{9D8B030D-6E8A-4147-A177-3AD203B41FA5}">
                      <a16:colId xmlns:a16="http://schemas.microsoft.com/office/drawing/2014/main" val="1798353747"/>
                    </a:ext>
                  </a:extLst>
                </a:gridCol>
                <a:gridCol w="1864895">
                  <a:extLst>
                    <a:ext uri="{9D8B030D-6E8A-4147-A177-3AD203B41FA5}">
                      <a16:colId xmlns:a16="http://schemas.microsoft.com/office/drawing/2014/main" val="281306024"/>
                    </a:ext>
                  </a:extLst>
                </a:gridCol>
              </a:tblGrid>
              <a:tr h="661095">
                <a:tc>
                  <a:txBody>
                    <a:bodyPr/>
                    <a:lstStyle/>
                    <a:p>
                      <a:pPr rtl="0" fontAlgn="b"/>
                      <a:endParaRPr lang="en-US" sz="28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2800" b="0"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818271"/>
                  </a:ext>
                </a:extLst>
              </a:tr>
              <a:tr h="661095">
                <a:tc>
                  <a:txBody>
                    <a:bodyPr/>
                    <a:lstStyle/>
                    <a:p>
                      <a:pPr rtl="0" fontAlgn="b"/>
                      <a:endParaRPr lang="en-US" sz="28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800" b="0">
                          <a:effectLst/>
                          <a:latin typeface="Calibri" panose="020F0502020204030204" pitchFamily="34" charset="0"/>
                        </a:rPr>
                        <a:t>Budgeted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800" b="0"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800" b="0">
                          <a:effectLst/>
                          <a:latin typeface="Calibri" panose="020F0502020204030204" pitchFamily="34" charset="0"/>
                        </a:rPr>
                        <a:t>Deficit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813583"/>
                  </a:ext>
                </a:extLst>
              </a:tr>
              <a:tr h="435356">
                <a:tc>
                  <a:txBody>
                    <a:bodyPr/>
                    <a:lstStyle/>
                    <a:p>
                      <a:pPr rtl="0" fontAlgn="b"/>
                      <a:r>
                        <a:rPr lang="en-US" sz="2800" b="0">
                          <a:effectLst/>
                          <a:latin typeface="Calibri" panose="020F0502020204030204" pitchFamily="34" charset="0"/>
                        </a:rPr>
                        <a:t>Ferris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 b="0">
                          <a:effectLst/>
                          <a:latin typeface="Calibri" panose="020F0502020204030204" pitchFamily="34" charset="0"/>
                        </a:rPr>
                        <a:t>$2,500.00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 b="0">
                          <a:effectLst/>
                          <a:latin typeface="Calibri" panose="020F0502020204030204" pitchFamily="34" charset="0"/>
                        </a:rPr>
                        <a:t>$1,000.00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 b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$1,500.00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925754"/>
                  </a:ext>
                </a:extLst>
              </a:tr>
              <a:tr h="435356">
                <a:tc>
                  <a:txBody>
                    <a:bodyPr/>
                    <a:lstStyle/>
                    <a:p>
                      <a:pPr rtl="0" fontAlgn="b"/>
                      <a:r>
                        <a:rPr lang="en-US" sz="2800" b="0">
                          <a:effectLst/>
                          <a:latin typeface="Calibri" panose="020F0502020204030204" pitchFamily="34" charset="0"/>
                        </a:rPr>
                        <a:t>Taran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 b="0">
                          <a:effectLst/>
                          <a:latin typeface="Calibri" panose="020F0502020204030204" pitchFamily="34" charset="0"/>
                        </a:rPr>
                        <a:t>$6,000.00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 b="0">
                          <a:effectLst/>
                          <a:latin typeface="Calibri" panose="020F0502020204030204" pitchFamily="34" charset="0"/>
                        </a:rPr>
                        <a:t>$1,500.00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 b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$4,500.00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744276"/>
                  </a:ext>
                </a:extLst>
              </a:tr>
              <a:tr h="435356">
                <a:tc>
                  <a:txBody>
                    <a:bodyPr/>
                    <a:lstStyle/>
                    <a:p>
                      <a:pPr rtl="0" fontAlgn="b"/>
                      <a:r>
                        <a:rPr lang="en-US" sz="2800" b="0">
                          <a:effectLst/>
                          <a:latin typeface="Calibri" panose="020F0502020204030204" pitchFamily="34" charset="0"/>
                        </a:rPr>
                        <a:t>Gavin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 b="0">
                          <a:effectLst/>
                          <a:latin typeface="Calibri" panose="020F0502020204030204" pitchFamily="34" charset="0"/>
                        </a:rPr>
                        <a:t>$2,500.00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 b="0"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 b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$2,500.00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318780"/>
                  </a:ext>
                </a:extLst>
              </a:tr>
              <a:tr h="435356">
                <a:tc>
                  <a:txBody>
                    <a:bodyPr/>
                    <a:lstStyle/>
                    <a:p>
                      <a:pPr rtl="0" fontAlgn="b"/>
                      <a:r>
                        <a:rPr lang="en-US" sz="2800" b="0">
                          <a:effectLst/>
                          <a:latin typeface="Calibri" panose="020F0502020204030204" pitchFamily="34" charset="0"/>
                        </a:rPr>
                        <a:t>Jason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 b="0">
                          <a:effectLst/>
                          <a:latin typeface="Calibri" panose="020F0502020204030204" pitchFamily="34" charset="0"/>
                        </a:rPr>
                        <a:t>$1,500.00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 b="0"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 b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$1,500.00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717710"/>
                  </a:ext>
                </a:extLst>
              </a:tr>
              <a:tr h="435356">
                <a:tc>
                  <a:txBody>
                    <a:bodyPr/>
                    <a:lstStyle/>
                    <a:p>
                      <a:pPr rtl="0" fontAlgn="b"/>
                      <a:r>
                        <a:rPr lang="en-US" sz="2800" b="0">
                          <a:effectLst/>
                          <a:latin typeface="Calibri" panose="020F0502020204030204" pitchFamily="34" charset="0"/>
                        </a:rPr>
                        <a:t>Julia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 b="0">
                          <a:effectLst/>
                          <a:latin typeface="Calibri" panose="020F0502020204030204" pitchFamily="34" charset="0"/>
                        </a:rPr>
                        <a:t>$3,500.00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 b="0"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 b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$3,500.00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6676283"/>
                  </a:ext>
                </a:extLst>
              </a:tr>
              <a:tr h="435356">
                <a:tc>
                  <a:txBody>
                    <a:bodyPr/>
                    <a:lstStyle/>
                    <a:p>
                      <a:pPr rtl="0" fontAlgn="b"/>
                      <a:r>
                        <a:rPr lang="en-US" sz="2800" b="0"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 b="0">
                          <a:effectLst/>
                          <a:latin typeface="Calibri" panose="020F0502020204030204" pitchFamily="34" charset="0"/>
                        </a:rPr>
                        <a:t>$16,000.00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 b="0">
                          <a:effectLst/>
                          <a:latin typeface="Calibri" panose="020F0502020204030204" pitchFamily="34" charset="0"/>
                        </a:rPr>
                        <a:t>$2,500.00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 b="0" dirty="0">
                          <a:effectLst/>
                          <a:latin typeface="Calibri" panose="020F0502020204030204" pitchFamily="34" charset="0"/>
                        </a:rPr>
                        <a:t>$13,500.00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76266"/>
                  </a:ext>
                </a:extLst>
              </a:tr>
            </a:tbl>
          </a:graphicData>
        </a:graphic>
      </p:graphicFrame>
      <p:pic>
        <p:nvPicPr>
          <p:cNvPr id="4" name="Picture 3" descr="A computer keyboard with yellow letters&#10;&#10;Description automatically generated">
            <a:extLst>
              <a:ext uri="{FF2B5EF4-FFF2-40B4-BE49-F238E27FC236}">
                <a16:creationId xmlns:a16="http://schemas.microsoft.com/office/drawing/2014/main" id="{E15AE6B8-1673-3F79-AEF5-975106436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9943" y="5645943"/>
            <a:ext cx="1221582" cy="122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26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FE787-5C03-56EA-07E9-4DAC850A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8E7AA-A007-410E-6210-A02C6FAAC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Thank you!</a:t>
            </a:r>
          </a:p>
        </p:txBody>
      </p:sp>
      <p:pic>
        <p:nvPicPr>
          <p:cNvPr id="4" name="Picture 3" descr="A computer keyboard with yellow letters&#10;&#10;Description automatically generated">
            <a:extLst>
              <a:ext uri="{FF2B5EF4-FFF2-40B4-BE49-F238E27FC236}">
                <a16:creationId xmlns:a16="http://schemas.microsoft.com/office/drawing/2014/main" id="{734422B4-E372-AD26-1E3F-631308B80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724" y="2752724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9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37503-0B68-1688-B7A0-4AEE091F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Hero Climb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2A43C-51CF-D418-5ECB-6F77BA724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/>
          <a:lstStyle/>
          <a:p>
            <a:pPr lvl="1"/>
            <a:r>
              <a:rPr lang="en-US" dirty="0"/>
              <a:t>Our 2D platformer, with different classes and roguelike elements!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A computer keyboard with yellow letters&#10;&#10;Description automatically generated">
            <a:extLst>
              <a:ext uri="{FF2B5EF4-FFF2-40B4-BE49-F238E27FC236}">
                <a16:creationId xmlns:a16="http://schemas.microsoft.com/office/drawing/2014/main" id="{07660F1C-1E0C-A762-D387-C508E0F3D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0252" y="3906252"/>
            <a:ext cx="2961271" cy="296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1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A9B2-2527-C5CD-0385-1D751D3F8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292475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Queue the Demo</a:t>
            </a:r>
          </a:p>
        </p:txBody>
      </p:sp>
      <p:pic>
        <p:nvPicPr>
          <p:cNvPr id="6" name="Picture 5" descr="A computer keyboard with yellow letters&#10;&#10;Description automatically generated">
            <a:extLst>
              <a:ext uri="{FF2B5EF4-FFF2-40B4-BE49-F238E27FC236}">
                <a16:creationId xmlns:a16="http://schemas.microsoft.com/office/drawing/2014/main" id="{52877E2E-4C85-C98A-0272-DFEF44FE9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0252" y="3906252"/>
            <a:ext cx="2961271" cy="296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0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A9B2-2527-C5CD-0385-1D751D3F8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292475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Individual Work</a:t>
            </a:r>
          </a:p>
        </p:txBody>
      </p:sp>
      <p:pic>
        <p:nvPicPr>
          <p:cNvPr id="6" name="Picture 5" descr="A computer keyboard with yellow letters&#10;&#10;Description automatically generated">
            <a:extLst>
              <a:ext uri="{FF2B5EF4-FFF2-40B4-BE49-F238E27FC236}">
                <a16:creationId xmlns:a16="http://schemas.microsoft.com/office/drawing/2014/main" id="{52877E2E-4C85-C98A-0272-DFEF44FE9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0252" y="3906252"/>
            <a:ext cx="2961271" cy="296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8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7BA8-0A99-97E3-2BB2-27800DCD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Ferris</a:t>
            </a:r>
          </a:p>
        </p:txBody>
      </p:sp>
      <p:pic>
        <p:nvPicPr>
          <p:cNvPr id="4" name="Picture 3" descr="A computer keyboard with yellow letters&#10;&#10;Description automatically generated">
            <a:extLst>
              <a:ext uri="{FF2B5EF4-FFF2-40B4-BE49-F238E27FC236}">
                <a16:creationId xmlns:a16="http://schemas.microsoft.com/office/drawing/2014/main" id="{ED0A9588-C62D-8922-49D7-89B58D7A6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9943" y="5645943"/>
            <a:ext cx="1221582" cy="1221582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F2276CB-411A-4161-DAD5-5D882036C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758652"/>
              </p:ext>
            </p:extLst>
          </p:nvPr>
        </p:nvGraphicFramePr>
        <p:xfrm>
          <a:off x="838200" y="1849145"/>
          <a:ext cx="10515591" cy="3444752"/>
        </p:xfrm>
        <a:graphic>
          <a:graphicData uri="http://schemas.openxmlformats.org/drawingml/2006/table">
            <a:tbl>
              <a:tblPr/>
              <a:tblGrid>
                <a:gridCol w="1532126">
                  <a:extLst>
                    <a:ext uri="{9D8B030D-6E8A-4147-A177-3AD203B41FA5}">
                      <a16:colId xmlns:a16="http://schemas.microsoft.com/office/drawing/2014/main" val="831306627"/>
                    </a:ext>
                  </a:extLst>
                </a:gridCol>
                <a:gridCol w="888475">
                  <a:extLst>
                    <a:ext uri="{9D8B030D-6E8A-4147-A177-3AD203B41FA5}">
                      <a16:colId xmlns:a16="http://schemas.microsoft.com/office/drawing/2014/main" val="3737247959"/>
                    </a:ext>
                  </a:extLst>
                </a:gridCol>
                <a:gridCol w="888475">
                  <a:extLst>
                    <a:ext uri="{9D8B030D-6E8A-4147-A177-3AD203B41FA5}">
                      <a16:colId xmlns:a16="http://schemas.microsoft.com/office/drawing/2014/main" val="1190416154"/>
                    </a:ext>
                  </a:extLst>
                </a:gridCol>
                <a:gridCol w="888475">
                  <a:extLst>
                    <a:ext uri="{9D8B030D-6E8A-4147-A177-3AD203B41FA5}">
                      <a16:colId xmlns:a16="http://schemas.microsoft.com/office/drawing/2014/main" val="2058856776"/>
                    </a:ext>
                  </a:extLst>
                </a:gridCol>
                <a:gridCol w="315902">
                  <a:extLst>
                    <a:ext uri="{9D8B030D-6E8A-4147-A177-3AD203B41FA5}">
                      <a16:colId xmlns:a16="http://schemas.microsoft.com/office/drawing/2014/main" val="1195039726"/>
                    </a:ext>
                  </a:extLst>
                </a:gridCol>
                <a:gridCol w="315902">
                  <a:extLst>
                    <a:ext uri="{9D8B030D-6E8A-4147-A177-3AD203B41FA5}">
                      <a16:colId xmlns:a16="http://schemas.microsoft.com/office/drawing/2014/main" val="3834671841"/>
                    </a:ext>
                  </a:extLst>
                </a:gridCol>
                <a:gridCol w="315902">
                  <a:extLst>
                    <a:ext uri="{9D8B030D-6E8A-4147-A177-3AD203B41FA5}">
                      <a16:colId xmlns:a16="http://schemas.microsoft.com/office/drawing/2014/main" val="2577686337"/>
                    </a:ext>
                  </a:extLst>
                </a:gridCol>
                <a:gridCol w="315902">
                  <a:extLst>
                    <a:ext uri="{9D8B030D-6E8A-4147-A177-3AD203B41FA5}">
                      <a16:colId xmlns:a16="http://schemas.microsoft.com/office/drawing/2014/main" val="1497968330"/>
                    </a:ext>
                  </a:extLst>
                </a:gridCol>
                <a:gridCol w="315902">
                  <a:extLst>
                    <a:ext uri="{9D8B030D-6E8A-4147-A177-3AD203B41FA5}">
                      <a16:colId xmlns:a16="http://schemas.microsoft.com/office/drawing/2014/main" val="4133639530"/>
                    </a:ext>
                  </a:extLst>
                </a:gridCol>
                <a:gridCol w="315902">
                  <a:extLst>
                    <a:ext uri="{9D8B030D-6E8A-4147-A177-3AD203B41FA5}">
                      <a16:colId xmlns:a16="http://schemas.microsoft.com/office/drawing/2014/main" val="3207010125"/>
                    </a:ext>
                  </a:extLst>
                </a:gridCol>
                <a:gridCol w="315902">
                  <a:extLst>
                    <a:ext uri="{9D8B030D-6E8A-4147-A177-3AD203B41FA5}">
                      <a16:colId xmlns:a16="http://schemas.microsoft.com/office/drawing/2014/main" val="1351233279"/>
                    </a:ext>
                  </a:extLst>
                </a:gridCol>
                <a:gridCol w="315902">
                  <a:extLst>
                    <a:ext uri="{9D8B030D-6E8A-4147-A177-3AD203B41FA5}">
                      <a16:colId xmlns:a16="http://schemas.microsoft.com/office/drawing/2014/main" val="1655009052"/>
                    </a:ext>
                  </a:extLst>
                </a:gridCol>
                <a:gridCol w="315902">
                  <a:extLst>
                    <a:ext uri="{9D8B030D-6E8A-4147-A177-3AD203B41FA5}">
                      <a16:colId xmlns:a16="http://schemas.microsoft.com/office/drawing/2014/main" val="3920926204"/>
                    </a:ext>
                  </a:extLst>
                </a:gridCol>
                <a:gridCol w="315902">
                  <a:extLst>
                    <a:ext uri="{9D8B030D-6E8A-4147-A177-3AD203B41FA5}">
                      <a16:colId xmlns:a16="http://schemas.microsoft.com/office/drawing/2014/main" val="3681062594"/>
                    </a:ext>
                  </a:extLst>
                </a:gridCol>
                <a:gridCol w="315902">
                  <a:extLst>
                    <a:ext uri="{9D8B030D-6E8A-4147-A177-3AD203B41FA5}">
                      <a16:colId xmlns:a16="http://schemas.microsoft.com/office/drawing/2014/main" val="789423178"/>
                    </a:ext>
                  </a:extLst>
                </a:gridCol>
                <a:gridCol w="315902">
                  <a:extLst>
                    <a:ext uri="{9D8B030D-6E8A-4147-A177-3AD203B41FA5}">
                      <a16:colId xmlns:a16="http://schemas.microsoft.com/office/drawing/2014/main" val="1391942840"/>
                    </a:ext>
                  </a:extLst>
                </a:gridCol>
                <a:gridCol w="315902">
                  <a:extLst>
                    <a:ext uri="{9D8B030D-6E8A-4147-A177-3AD203B41FA5}">
                      <a16:colId xmlns:a16="http://schemas.microsoft.com/office/drawing/2014/main" val="1729342619"/>
                    </a:ext>
                  </a:extLst>
                </a:gridCol>
                <a:gridCol w="315902">
                  <a:extLst>
                    <a:ext uri="{9D8B030D-6E8A-4147-A177-3AD203B41FA5}">
                      <a16:colId xmlns:a16="http://schemas.microsoft.com/office/drawing/2014/main" val="3321086005"/>
                    </a:ext>
                  </a:extLst>
                </a:gridCol>
                <a:gridCol w="315902">
                  <a:extLst>
                    <a:ext uri="{9D8B030D-6E8A-4147-A177-3AD203B41FA5}">
                      <a16:colId xmlns:a16="http://schemas.microsoft.com/office/drawing/2014/main" val="1408011591"/>
                    </a:ext>
                  </a:extLst>
                </a:gridCol>
                <a:gridCol w="315902">
                  <a:extLst>
                    <a:ext uri="{9D8B030D-6E8A-4147-A177-3AD203B41FA5}">
                      <a16:colId xmlns:a16="http://schemas.microsoft.com/office/drawing/2014/main" val="4129807167"/>
                    </a:ext>
                  </a:extLst>
                </a:gridCol>
                <a:gridCol w="315902">
                  <a:extLst>
                    <a:ext uri="{9D8B030D-6E8A-4147-A177-3AD203B41FA5}">
                      <a16:colId xmlns:a16="http://schemas.microsoft.com/office/drawing/2014/main" val="2912521744"/>
                    </a:ext>
                  </a:extLst>
                </a:gridCol>
                <a:gridCol w="315902">
                  <a:extLst>
                    <a:ext uri="{9D8B030D-6E8A-4147-A177-3AD203B41FA5}">
                      <a16:colId xmlns:a16="http://schemas.microsoft.com/office/drawing/2014/main" val="481053108"/>
                    </a:ext>
                  </a:extLst>
                </a:gridCol>
                <a:gridCol w="315902">
                  <a:extLst>
                    <a:ext uri="{9D8B030D-6E8A-4147-A177-3AD203B41FA5}">
                      <a16:colId xmlns:a16="http://schemas.microsoft.com/office/drawing/2014/main" val="2623064421"/>
                    </a:ext>
                  </a:extLst>
                </a:gridCol>
                <a:gridCol w="315902">
                  <a:extLst>
                    <a:ext uri="{9D8B030D-6E8A-4147-A177-3AD203B41FA5}">
                      <a16:colId xmlns:a16="http://schemas.microsoft.com/office/drawing/2014/main" val="4070770606"/>
                    </a:ext>
                  </a:extLst>
                </a:gridCol>
              </a:tblGrid>
              <a:tr h="32585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Ferris (TL1)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503838"/>
                  </a:ext>
                </a:extLst>
              </a:tr>
              <a:tr h="32585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Setting up Godot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7941250"/>
                  </a:ext>
                </a:extLst>
              </a:tr>
              <a:tr h="32585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204673"/>
                  </a:ext>
                </a:extLst>
              </a:tr>
              <a:tr h="32585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Platformer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this week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048524"/>
                  </a:ext>
                </a:extLst>
              </a:tr>
              <a:tr h="5120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Requirements Collection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022105"/>
                  </a:ext>
                </a:extLst>
              </a:tr>
              <a:tr h="32585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Sprite Design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10468"/>
                  </a:ext>
                </a:extLst>
              </a:tr>
              <a:tr h="32585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Controller Design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062192"/>
                  </a:ext>
                </a:extLst>
              </a:tr>
              <a:tr h="32585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 Creation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768059"/>
                  </a:ext>
                </a:extLst>
              </a:tr>
              <a:tr h="32585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Programming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357525"/>
                  </a:ext>
                </a:extLst>
              </a:tr>
              <a:tr h="32585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746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24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7BA8-0A99-97E3-2BB2-27800DCD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Taran</a:t>
            </a:r>
          </a:p>
        </p:txBody>
      </p:sp>
      <p:pic>
        <p:nvPicPr>
          <p:cNvPr id="4" name="Picture 3" descr="A computer keyboard with yellow letters&#10;&#10;Description automatically generated">
            <a:extLst>
              <a:ext uri="{FF2B5EF4-FFF2-40B4-BE49-F238E27FC236}">
                <a16:creationId xmlns:a16="http://schemas.microsoft.com/office/drawing/2014/main" id="{ED0A9588-C62D-8922-49D7-89B58D7A6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9943" y="5645943"/>
            <a:ext cx="1221582" cy="1221582"/>
          </a:xfrm>
          <a:prstGeom prst="rect">
            <a:avLst/>
          </a:prstGeom>
        </p:spPr>
      </p:pic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FEAB3708-B136-965A-E396-2EE72FC86D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4694184"/>
              </p:ext>
            </p:extLst>
          </p:nvPr>
        </p:nvGraphicFramePr>
        <p:xfrm>
          <a:off x="681784" y="1898847"/>
          <a:ext cx="10515612" cy="3880582"/>
        </p:xfrm>
        <a:graphic>
          <a:graphicData uri="http://schemas.openxmlformats.org/drawingml/2006/table">
            <a:tbl>
              <a:tblPr/>
              <a:tblGrid>
                <a:gridCol w="1126152">
                  <a:extLst>
                    <a:ext uri="{9D8B030D-6E8A-4147-A177-3AD203B41FA5}">
                      <a16:colId xmlns:a16="http://schemas.microsoft.com/office/drawing/2014/main" val="2855595549"/>
                    </a:ext>
                  </a:extLst>
                </a:gridCol>
                <a:gridCol w="653052">
                  <a:extLst>
                    <a:ext uri="{9D8B030D-6E8A-4147-A177-3AD203B41FA5}">
                      <a16:colId xmlns:a16="http://schemas.microsoft.com/office/drawing/2014/main" val="2035988220"/>
                    </a:ext>
                  </a:extLst>
                </a:gridCol>
                <a:gridCol w="653052">
                  <a:extLst>
                    <a:ext uri="{9D8B030D-6E8A-4147-A177-3AD203B41FA5}">
                      <a16:colId xmlns:a16="http://schemas.microsoft.com/office/drawing/2014/main" val="313238144"/>
                    </a:ext>
                  </a:extLst>
                </a:gridCol>
                <a:gridCol w="653052">
                  <a:extLst>
                    <a:ext uri="{9D8B030D-6E8A-4147-A177-3AD203B41FA5}">
                      <a16:colId xmlns:a16="http://schemas.microsoft.com/office/drawing/2014/main" val="1276799310"/>
                    </a:ext>
                  </a:extLst>
                </a:gridCol>
                <a:gridCol w="232197">
                  <a:extLst>
                    <a:ext uri="{9D8B030D-6E8A-4147-A177-3AD203B41FA5}">
                      <a16:colId xmlns:a16="http://schemas.microsoft.com/office/drawing/2014/main" val="1097139136"/>
                    </a:ext>
                  </a:extLst>
                </a:gridCol>
                <a:gridCol w="232197">
                  <a:extLst>
                    <a:ext uri="{9D8B030D-6E8A-4147-A177-3AD203B41FA5}">
                      <a16:colId xmlns:a16="http://schemas.microsoft.com/office/drawing/2014/main" val="3226664713"/>
                    </a:ext>
                  </a:extLst>
                </a:gridCol>
                <a:gridCol w="232197">
                  <a:extLst>
                    <a:ext uri="{9D8B030D-6E8A-4147-A177-3AD203B41FA5}">
                      <a16:colId xmlns:a16="http://schemas.microsoft.com/office/drawing/2014/main" val="2855808760"/>
                    </a:ext>
                  </a:extLst>
                </a:gridCol>
                <a:gridCol w="232197">
                  <a:extLst>
                    <a:ext uri="{9D8B030D-6E8A-4147-A177-3AD203B41FA5}">
                      <a16:colId xmlns:a16="http://schemas.microsoft.com/office/drawing/2014/main" val="732883671"/>
                    </a:ext>
                  </a:extLst>
                </a:gridCol>
                <a:gridCol w="232197">
                  <a:extLst>
                    <a:ext uri="{9D8B030D-6E8A-4147-A177-3AD203B41FA5}">
                      <a16:colId xmlns:a16="http://schemas.microsoft.com/office/drawing/2014/main" val="3531875164"/>
                    </a:ext>
                  </a:extLst>
                </a:gridCol>
                <a:gridCol w="232197">
                  <a:extLst>
                    <a:ext uri="{9D8B030D-6E8A-4147-A177-3AD203B41FA5}">
                      <a16:colId xmlns:a16="http://schemas.microsoft.com/office/drawing/2014/main" val="750955057"/>
                    </a:ext>
                  </a:extLst>
                </a:gridCol>
                <a:gridCol w="232197">
                  <a:extLst>
                    <a:ext uri="{9D8B030D-6E8A-4147-A177-3AD203B41FA5}">
                      <a16:colId xmlns:a16="http://schemas.microsoft.com/office/drawing/2014/main" val="1861583891"/>
                    </a:ext>
                  </a:extLst>
                </a:gridCol>
                <a:gridCol w="232197">
                  <a:extLst>
                    <a:ext uri="{9D8B030D-6E8A-4147-A177-3AD203B41FA5}">
                      <a16:colId xmlns:a16="http://schemas.microsoft.com/office/drawing/2014/main" val="1646252981"/>
                    </a:ext>
                  </a:extLst>
                </a:gridCol>
                <a:gridCol w="232197">
                  <a:extLst>
                    <a:ext uri="{9D8B030D-6E8A-4147-A177-3AD203B41FA5}">
                      <a16:colId xmlns:a16="http://schemas.microsoft.com/office/drawing/2014/main" val="151524846"/>
                    </a:ext>
                  </a:extLst>
                </a:gridCol>
                <a:gridCol w="232197">
                  <a:extLst>
                    <a:ext uri="{9D8B030D-6E8A-4147-A177-3AD203B41FA5}">
                      <a16:colId xmlns:a16="http://schemas.microsoft.com/office/drawing/2014/main" val="584440516"/>
                    </a:ext>
                  </a:extLst>
                </a:gridCol>
                <a:gridCol w="232197">
                  <a:extLst>
                    <a:ext uri="{9D8B030D-6E8A-4147-A177-3AD203B41FA5}">
                      <a16:colId xmlns:a16="http://schemas.microsoft.com/office/drawing/2014/main" val="2273369681"/>
                    </a:ext>
                  </a:extLst>
                </a:gridCol>
                <a:gridCol w="232197">
                  <a:extLst>
                    <a:ext uri="{9D8B030D-6E8A-4147-A177-3AD203B41FA5}">
                      <a16:colId xmlns:a16="http://schemas.microsoft.com/office/drawing/2014/main" val="1176298235"/>
                    </a:ext>
                  </a:extLst>
                </a:gridCol>
                <a:gridCol w="232197">
                  <a:extLst>
                    <a:ext uri="{9D8B030D-6E8A-4147-A177-3AD203B41FA5}">
                      <a16:colId xmlns:a16="http://schemas.microsoft.com/office/drawing/2014/main" val="200789616"/>
                    </a:ext>
                  </a:extLst>
                </a:gridCol>
                <a:gridCol w="232197">
                  <a:extLst>
                    <a:ext uri="{9D8B030D-6E8A-4147-A177-3AD203B41FA5}">
                      <a16:colId xmlns:a16="http://schemas.microsoft.com/office/drawing/2014/main" val="2744878439"/>
                    </a:ext>
                  </a:extLst>
                </a:gridCol>
                <a:gridCol w="232197">
                  <a:extLst>
                    <a:ext uri="{9D8B030D-6E8A-4147-A177-3AD203B41FA5}">
                      <a16:colId xmlns:a16="http://schemas.microsoft.com/office/drawing/2014/main" val="3681109196"/>
                    </a:ext>
                  </a:extLst>
                </a:gridCol>
                <a:gridCol w="232197">
                  <a:extLst>
                    <a:ext uri="{9D8B030D-6E8A-4147-A177-3AD203B41FA5}">
                      <a16:colId xmlns:a16="http://schemas.microsoft.com/office/drawing/2014/main" val="1192447812"/>
                    </a:ext>
                  </a:extLst>
                </a:gridCol>
                <a:gridCol w="232197">
                  <a:extLst>
                    <a:ext uri="{9D8B030D-6E8A-4147-A177-3AD203B41FA5}">
                      <a16:colId xmlns:a16="http://schemas.microsoft.com/office/drawing/2014/main" val="3162312977"/>
                    </a:ext>
                  </a:extLst>
                </a:gridCol>
                <a:gridCol w="232197">
                  <a:extLst>
                    <a:ext uri="{9D8B030D-6E8A-4147-A177-3AD203B41FA5}">
                      <a16:colId xmlns:a16="http://schemas.microsoft.com/office/drawing/2014/main" val="3943413687"/>
                    </a:ext>
                  </a:extLst>
                </a:gridCol>
                <a:gridCol w="232197">
                  <a:extLst>
                    <a:ext uri="{9D8B030D-6E8A-4147-A177-3AD203B41FA5}">
                      <a16:colId xmlns:a16="http://schemas.microsoft.com/office/drawing/2014/main" val="1882043430"/>
                    </a:ext>
                  </a:extLst>
                </a:gridCol>
                <a:gridCol w="232197">
                  <a:extLst>
                    <a:ext uri="{9D8B030D-6E8A-4147-A177-3AD203B41FA5}">
                      <a16:colId xmlns:a16="http://schemas.microsoft.com/office/drawing/2014/main" val="4264693718"/>
                    </a:ext>
                  </a:extLst>
                </a:gridCol>
                <a:gridCol w="232197">
                  <a:extLst>
                    <a:ext uri="{9D8B030D-6E8A-4147-A177-3AD203B41FA5}">
                      <a16:colId xmlns:a16="http://schemas.microsoft.com/office/drawing/2014/main" val="1695435641"/>
                    </a:ext>
                  </a:extLst>
                </a:gridCol>
                <a:gridCol w="232197">
                  <a:extLst>
                    <a:ext uri="{9D8B030D-6E8A-4147-A177-3AD203B41FA5}">
                      <a16:colId xmlns:a16="http://schemas.microsoft.com/office/drawing/2014/main" val="1052596290"/>
                    </a:ext>
                  </a:extLst>
                </a:gridCol>
                <a:gridCol w="232197">
                  <a:extLst>
                    <a:ext uri="{9D8B030D-6E8A-4147-A177-3AD203B41FA5}">
                      <a16:colId xmlns:a16="http://schemas.microsoft.com/office/drawing/2014/main" val="1637451469"/>
                    </a:ext>
                  </a:extLst>
                </a:gridCol>
                <a:gridCol w="232197">
                  <a:extLst>
                    <a:ext uri="{9D8B030D-6E8A-4147-A177-3AD203B41FA5}">
                      <a16:colId xmlns:a16="http://schemas.microsoft.com/office/drawing/2014/main" val="2142685942"/>
                    </a:ext>
                  </a:extLst>
                </a:gridCol>
                <a:gridCol w="232197">
                  <a:extLst>
                    <a:ext uri="{9D8B030D-6E8A-4147-A177-3AD203B41FA5}">
                      <a16:colId xmlns:a16="http://schemas.microsoft.com/office/drawing/2014/main" val="1696848447"/>
                    </a:ext>
                  </a:extLst>
                </a:gridCol>
                <a:gridCol w="232197">
                  <a:extLst>
                    <a:ext uri="{9D8B030D-6E8A-4147-A177-3AD203B41FA5}">
                      <a16:colId xmlns:a16="http://schemas.microsoft.com/office/drawing/2014/main" val="4080857326"/>
                    </a:ext>
                  </a:extLst>
                </a:gridCol>
                <a:gridCol w="232197">
                  <a:extLst>
                    <a:ext uri="{9D8B030D-6E8A-4147-A177-3AD203B41FA5}">
                      <a16:colId xmlns:a16="http://schemas.microsoft.com/office/drawing/2014/main" val="2744447639"/>
                    </a:ext>
                  </a:extLst>
                </a:gridCol>
                <a:gridCol w="232197">
                  <a:extLst>
                    <a:ext uri="{9D8B030D-6E8A-4147-A177-3AD203B41FA5}">
                      <a16:colId xmlns:a16="http://schemas.microsoft.com/office/drawing/2014/main" val="866146324"/>
                    </a:ext>
                  </a:extLst>
                </a:gridCol>
                <a:gridCol w="232197">
                  <a:extLst>
                    <a:ext uri="{9D8B030D-6E8A-4147-A177-3AD203B41FA5}">
                      <a16:colId xmlns:a16="http://schemas.microsoft.com/office/drawing/2014/main" val="3833724419"/>
                    </a:ext>
                  </a:extLst>
                </a:gridCol>
                <a:gridCol w="232197">
                  <a:extLst>
                    <a:ext uri="{9D8B030D-6E8A-4147-A177-3AD203B41FA5}">
                      <a16:colId xmlns:a16="http://schemas.microsoft.com/office/drawing/2014/main" val="1277237345"/>
                    </a:ext>
                  </a:extLst>
                </a:gridCol>
                <a:gridCol w="232197">
                  <a:extLst>
                    <a:ext uri="{9D8B030D-6E8A-4147-A177-3AD203B41FA5}">
                      <a16:colId xmlns:a16="http://schemas.microsoft.com/office/drawing/2014/main" val="3988945833"/>
                    </a:ext>
                  </a:extLst>
                </a:gridCol>
                <a:gridCol w="232197">
                  <a:extLst>
                    <a:ext uri="{9D8B030D-6E8A-4147-A177-3AD203B41FA5}">
                      <a16:colId xmlns:a16="http://schemas.microsoft.com/office/drawing/2014/main" val="2122910510"/>
                    </a:ext>
                  </a:extLst>
                </a:gridCol>
              </a:tblGrid>
              <a:tr h="263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Taran (TL2)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040594"/>
                  </a:ext>
                </a:extLst>
              </a:tr>
              <a:tr h="263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Setting up Godot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089922"/>
                  </a:ext>
                </a:extLst>
              </a:tr>
              <a:tr h="263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Pong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267716"/>
                  </a:ext>
                </a:extLst>
              </a:tr>
              <a:tr h="263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Platformer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90%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879955"/>
                  </a:ext>
                </a:extLst>
              </a:tr>
              <a:tr h="414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Requirements Collection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3327411"/>
                  </a:ext>
                </a:extLst>
              </a:tr>
              <a:tr h="263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Asset Collection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728082"/>
                  </a:ext>
                </a:extLst>
              </a:tr>
              <a:tr h="263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Tileset Construction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610632"/>
                  </a:ext>
                </a:extLst>
              </a:tr>
              <a:tr h="263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Rising Lava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8926409"/>
                  </a:ext>
                </a:extLst>
              </a:tr>
              <a:tr h="263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 Piece Design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53727"/>
                  </a:ext>
                </a:extLst>
              </a:tr>
              <a:tr h="414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 Procedural Generation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51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03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7BA8-0A99-97E3-2BB2-27800DCD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Gavin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2ACC-23F7-AD52-C267-80F5B1910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computer keyboard with yellow letters&#10;&#10;Description automatically generated">
            <a:extLst>
              <a:ext uri="{FF2B5EF4-FFF2-40B4-BE49-F238E27FC236}">
                <a16:creationId xmlns:a16="http://schemas.microsoft.com/office/drawing/2014/main" id="{ED0A9588-C62D-8922-49D7-89B58D7A6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9943" y="5645943"/>
            <a:ext cx="1221582" cy="122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0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7BA8-0A99-97E3-2BB2-27800DCD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2ACC-23F7-AD52-C267-80F5B1910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computer keyboard with yellow letters&#10;&#10;Description automatically generated">
            <a:extLst>
              <a:ext uri="{FF2B5EF4-FFF2-40B4-BE49-F238E27FC236}">
                <a16:creationId xmlns:a16="http://schemas.microsoft.com/office/drawing/2014/main" id="{ED0A9588-C62D-8922-49D7-89B58D7A6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9943" y="5645943"/>
            <a:ext cx="1221582" cy="122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32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7BA8-0A99-97E3-2BB2-27800DCD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2ACC-23F7-AD52-C267-80F5B1910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computer keyboard with yellow letters&#10;&#10;Description automatically generated">
            <a:extLst>
              <a:ext uri="{FF2B5EF4-FFF2-40B4-BE49-F238E27FC236}">
                <a16:creationId xmlns:a16="http://schemas.microsoft.com/office/drawing/2014/main" id="{ED0A9588-C62D-8922-49D7-89B58D7A6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9943" y="5645943"/>
            <a:ext cx="1221582" cy="122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50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337</Words>
  <Application>Microsoft Office PowerPoint</Application>
  <PresentationFormat>Widescreen</PresentationFormat>
  <Paragraphs>253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Consolas</vt:lpstr>
      <vt:lpstr>office theme</vt:lpstr>
      <vt:lpstr>Tappa Tappa Keyboard</vt:lpstr>
      <vt:lpstr>Hero Climb</vt:lpstr>
      <vt:lpstr>Queue the Demo</vt:lpstr>
      <vt:lpstr>Individual Work</vt:lpstr>
      <vt:lpstr>Ferris</vt:lpstr>
      <vt:lpstr>Taran</vt:lpstr>
      <vt:lpstr>Gavin</vt:lpstr>
      <vt:lpstr>Jason</vt:lpstr>
      <vt:lpstr>Julia</vt:lpstr>
      <vt:lpstr>Cost So Far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Taran Haug</dc:creator>
  <cp:lastModifiedBy>Haug, Taran (haug5859@vandals.uidaho.edu)</cp:lastModifiedBy>
  <cp:revision>5</cp:revision>
  <dcterms:created xsi:type="dcterms:W3CDTF">2024-09-17T18:29:02Z</dcterms:created>
  <dcterms:modified xsi:type="dcterms:W3CDTF">2024-10-01T04:10:09Z</dcterms:modified>
</cp:coreProperties>
</file>