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57" r:id="rId5"/>
    <p:sldId id="258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E059-E3B0-0D4C-BCCE-700E6B7EA793}" v="5" dt="2024-03-15T15:52:1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Helmick" userId="4d62dfd8-4666-4b3a-86fb-ee321fffbfda" providerId="ADAL" clId="{6A2BE059-E3B0-0D4C-BCCE-700E6B7EA793}"/>
    <pc:docChg chg="custSel addSld delSld modSld sldOrd">
      <pc:chgData name="Jason Helmick" userId="4d62dfd8-4666-4b3a-86fb-ee321fffbfda" providerId="ADAL" clId="{6A2BE059-E3B0-0D4C-BCCE-700E6B7EA793}" dt="2024-03-15T15:52:29.246" v="676" actId="20578"/>
      <pc:docMkLst>
        <pc:docMk/>
      </pc:docMkLst>
      <pc:sldChg chg="del">
        <pc:chgData name="Jason Helmick" userId="4d62dfd8-4666-4b3a-86fb-ee321fffbfda" providerId="ADAL" clId="{6A2BE059-E3B0-0D4C-BCCE-700E6B7EA793}" dt="2024-03-15T15:04:22.650" v="156" actId="2696"/>
        <pc:sldMkLst>
          <pc:docMk/>
          <pc:sldMk cId="764457054" sldId="259"/>
        </pc:sldMkLst>
      </pc:sldChg>
      <pc:sldChg chg="addSp modSp mod setBg addAnim">
        <pc:chgData name="Jason Helmick" userId="4d62dfd8-4666-4b3a-86fb-ee321fffbfda" providerId="ADAL" clId="{6A2BE059-E3B0-0D4C-BCCE-700E6B7EA793}" dt="2024-03-15T15:04:06.612" v="155"/>
        <pc:sldMkLst>
          <pc:docMk/>
          <pc:sldMk cId="358009519" sldId="260"/>
        </pc:sldMkLst>
        <pc:spChg chg="mod">
          <ac:chgData name="Jason Helmick" userId="4d62dfd8-4666-4b3a-86fb-ee321fffbfda" providerId="ADAL" clId="{6A2BE059-E3B0-0D4C-BCCE-700E6B7EA793}" dt="2024-03-15T15:04:06.610" v="154" actId="26606"/>
          <ac:spMkLst>
            <pc:docMk/>
            <pc:sldMk cId="358009519" sldId="260"/>
            <ac:spMk id="2" creationId="{95AACAE7-2C31-1EBF-2BC9-346E85A655B7}"/>
          </ac:spMkLst>
        </pc:spChg>
        <pc:spChg chg="add">
          <ac:chgData name="Jason Helmick" userId="4d62dfd8-4666-4b3a-86fb-ee321fffbfda" providerId="ADAL" clId="{6A2BE059-E3B0-0D4C-BCCE-700E6B7EA793}" dt="2024-03-15T15:04:06.610" v="154" actId="26606"/>
          <ac:spMkLst>
            <pc:docMk/>
            <pc:sldMk cId="358009519" sldId="260"/>
            <ac:spMk id="8" creationId="{C1DD1A8A-57D5-4A81-AD04-532B043C5611}"/>
          </ac:spMkLst>
        </pc:spChg>
        <pc:spChg chg="add">
          <ac:chgData name="Jason Helmick" userId="4d62dfd8-4666-4b3a-86fb-ee321fffbfda" providerId="ADAL" clId="{6A2BE059-E3B0-0D4C-BCCE-700E6B7EA793}" dt="2024-03-15T15:04:06.610" v="154" actId="26606"/>
          <ac:spMkLst>
            <pc:docMk/>
            <pc:sldMk cId="358009519" sldId="260"/>
            <ac:spMk id="10" creationId="{007891EC-4501-44ED-A8C8-B11B6DB767AB}"/>
          </ac:spMkLst>
        </pc:spChg>
        <pc:picChg chg="add">
          <ac:chgData name="Jason Helmick" userId="4d62dfd8-4666-4b3a-86fb-ee321fffbfda" providerId="ADAL" clId="{6A2BE059-E3B0-0D4C-BCCE-700E6B7EA793}" dt="2024-03-15T15:04:06.610" v="154" actId="26606"/>
          <ac:picMkLst>
            <pc:docMk/>
            <pc:sldMk cId="358009519" sldId="260"/>
            <ac:picMk id="4" creationId="{91840391-9DBE-3146-D601-C2D8577109B9}"/>
          </ac:picMkLst>
        </pc:picChg>
      </pc:sldChg>
      <pc:sldChg chg="addSp modSp mod modClrScheme chgLayout">
        <pc:chgData name="Jason Helmick" userId="4d62dfd8-4666-4b3a-86fb-ee321fffbfda" providerId="ADAL" clId="{6A2BE059-E3B0-0D4C-BCCE-700E6B7EA793}" dt="2024-03-15T15:14:51.364" v="611" actId="20577"/>
        <pc:sldMkLst>
          <pc:docMk/>
          <pc:sldMk cId="2507389513" sldId="261"/>
        </pc:sldMkLst>
        <pc:spChg chg="mod ord">
          <ac:chgData name="Jason Helmick" userId="4d62dfd8-4666-4b3a-86fb-ee321fffbfda" providerId="ADAL" clId="{6A2BE059-E3B0-0D4C-BCCE-700E6B7EA793}" dt="2024-03-15T15:09:12.951" v="204" actId="700"/>
          <ac:spMkLst>
            <pc:docMk/>
            <pc:sldMk cId="2507389513" sldId="261"/>
            <ac:spMk id="2" creationId="{50891349-967C-C583-36DF-46FBEFCA862F}"/>
          </ac:spMkLst>
        </pc:spChg>
        <pc:spChg chg="add mod ord">
          <ac:chgData name="Jason Helmick" userId="4d62dfd8-4666-4b3a-86fb-ee321fffbfda" providerId="ADAL" clId="{6A2BE059-E3B0-0D4C-BCCE-700E6B7EA793}" dt="2024-03-15T15:14:51.364" v="611" actId="20577"/>
          <ac:spMkLst>
            <pc:docMk/>
            <pc:sldMk cId="2507389513" sldId="261"/>
            <ac:spMk id="3" creationId="{09C1B14B-64AD-CC2D-F0F0-0544D47A15FA}"/>
          </ac:spMkLst>
        </pc:spChg>
      </pc:sldChg>
      <pc:sldChg chg="del">
        <pc:chgData name="Jason Helmick" userId="4d62dfd8-4666-4b3a-86fb-ee321fffbfda" providerId="ADAL" clId="{6A2BE059-E3B0-0D4C-BCCE-700E6B7EA793}" dt="2024-03-15T15:17:34.383" v="612" actId="2696"/>
        <pc:sldMkLst>
          <pc:docMk/>
          <pc:sldMk cId="3476464692" sldId="262"/>
        </pc:sldMkLst>
      </pc:sldChg>
      <pc:sldChg chg="modSp mod">
        <pc:chgData name="Jason Helmick" userId="4d62dfd8-4666-4b3a-86fb-ee321fffbfda" providerId="ADAL" clId="{6A2BE059-E3B0-0D4C-BCCE-700E6B7EA793}" dt="2024-03-15T15:17:44.424" v="623" actId="20577"/>
        <pc:sldMkLst>
          <pc:docMk/>
          <pc:sldMk cId="3592797078" sldId="264"/>
        </pc:sldMkLst>
        <pc:spChg chg="mod">
          <ac:chgData name="Jason Helmick" userId="4d62dfd8-4666-4b3a-86fb-ee321fffbfda" providerId="ADAL" clId="{6A2BE059-E3B0-0D4C-BCCE-700E6B7EA793}" dt="2024-03-15T15:17:44.424" v="623" actId="20577"/>
          <ac:spMkLst>
            <pc:docMk/>
            <pc:sldMk cId="3592797078" sldId="264"/>
            <ac:spMk id="4" creationId="{3C694A40-1676-C6C7-18D3-D0EBA0957DBF}"/>
          </ac:spMkLst>
        </pc:spChg>
      </pc:sldChg>
      <pc:sldChg chg="ord">
        <pc:chgData name="Jason Helmick" userId="4d62dfd8-4666-4b3a-86fb-ee321fffbfda" providerId="ADAL" clId="{6A2BE059-E3B0-0D4C-BCCE-700E6B7EA793}" dt="2024-03-15T15:52:29.246" v="676" actId="20578"/>
        <pc:sldMkLst>
          <pc:docMk/>
          <pc:sldMk cId="668039565" sldId="272"/>
        </pc:sldMkLst>
      </pc:sldChg>
      <pc:sldChg chg="addSp modSp add mod setBg">
        <pc:chgData name="Jason Helmick" userId="4d62dfd8-4666-4b3a-86fb-ee321fffbfda" providerId="ADAL" clId="{6A2BE059-E3B0-0D4C-BCCE-700E6B7EA793}" dt="2024-03-15T15:03:43.881" v="153" actId="20577"/>
        <pc:sldMkLst>
          <pc:docMk/>
          <pc:sldMk cId="3057904616" sldId="274"/>
        </pc:sldMkLst>
        <pc:spChg chg="mod">
          <ac:chgData name="Jason Helmick" userId="4d62dfd8-4666-4b3a-86fb-ee321fffbfda" providerId="ADAL" clId="{6A2BE059-E3B0-0D4C-BCCE-700E6B7EA793}" dt="2024-03-15T14:48:21.727" v="3" actId="20577"/>
          <ac:spMkLst>
            <pc:docMk/>
            <pc:sldMk cId="3057904616" sldId="274"/>
            <ac:spMk id="2" creationId="{28FBF7D1-CDB1-83C4-08DF-27B2D1F53ECC}"/>
          </ac:spMkLst>
        </pc:spChg>
        <pc:spChg chg="add mod">
          <ac:chgData name="Jason Helmick" userId="4d62dfd8-4666-4b3a-86fb-ee321fffbfda" providerId="ADAL" clId="{6A2BE059-E3B0-0D4C-BCCE-700E6B7EA793}" dt="2024-03-15T15:03:43.881" v="153" actId="20577"/>
          <ac:spMkLst>
            <pc:docMk/>
            <pc:sldMk cId="3057904616" sldId="274"/>
            <ac:spMk id="3" creationId="{5AB63D3D-F6EC-B472-107F-0E21384C0774}"/>
          </ac:spMkLst>
        </pc:spChg>
        <pc:spChg chg="mod">
          <ac:chgData name="Jason Helmick" userId="4d62dfd8-4666-4b3a-86fb-ee321fffbfda" providerId="ADAL" clId="{6A2BE059-E3B0-0D4C-BCCE-700E6B7EA793}" dt="2024-03-15T15:03:25.006" v="135" actId="20577"/>
          <ac:spMkLst>
            <pc:docMk/>
            <pc:sldMk cId="3057904616" sldId="274"/>
            <ac:spMk id="4" creationId="{D0CA050E-AF69-AAC6-7AAB-458C6C248BF8}"/>
          </ac:spMkLst>
        </pc:spChg>
        <pc:spChg chg="add">
          <ac:chgData name="Jason Helmick" userId="4d62dfd8-4666-4b3a-86fb-ee321fffbfda" providerId="ADAL" clId="{6A2BE059-E3B0-0D4C-BCCE-700E6B7EA793}" dt="2024-03-15T14:47:25.951" v="1" actId="34807"/>
          <ac:spMkLst>
            <pc:docMk/>
            <pc:sldMk cId="3057904616" sldId="274"/>
            <ac:spMk id="10" creationId="{79477870-C64A-4E35-8F2F-05B7114F3C74}"/>
          </ac:spMkLst>
        </pc:spChg>
        <pc:spChg chg="add">
          <ac:chgData name="Jason Helmick" userId="4d62dfd8-4666-4b3a-86fb-ee321fffbfda" providerId="ADAL" clId="{6A2BE059-E3B0-0D4C-BCCE-700E6B7EA793}" dt="2024-03-15T14:47:25.951" v="1" actId="34807"/>
          <ac:spMkLst>
            <pc:docMk/>
            <pc:sldMk cId="3057904616" sldId="274"/>
            <ac:spMk id="12" creationId="{8AEA628B-C8FF-4D0B-B111-F101F580B15D}"/>
          </ac:spMkLst>
        </pc:spChg>
        <pc:spChg chg="add">
          <ac:chgData name="Jason Helmick" userId="4d62dfd8-4666-4b3a-86fb-ee321fffbfda" providerId="ADAL" clId="{6A2BE059-E3B0-0D4C-BCCE-700E6B7EA793}" dt="2024-03-15T14:47:25.951" v="1" actId="34807"/>
          <ac:spMkLst>
            <pc:docMk/>
            <pc:sldMk cId="3057904616" sldId="274"/>
            <ac:spMk id="14" creationId="{42663BD0-064C-40FC-A331-F49FCA9536AA}"/>
          </ac:spMkLst>
        </pc:spChg>
        <pc:picChg chg="mod ord">
          <ac:chgData name="Jason Helmick" userId="4d62dfd8-4666-4b3a-86fb-ee321fffbfda" providerId="ADAL" clId="{6A2BE059-E3B0-0D4C-BCCE-700E6B7EA793}" dt="2024-03-15T14:47:25.951" v="1" actId="34807"/>
          <ac:picMkLst>
            <pc:docMk/>
            <pc:sldMk cId="3057904616" sldId="274"/>
            <ac:picMk id="5" creationId="{E5ABD7CC-0FDA-4EB3-BD38-2F6820452BE6}"/>
          </ac:picMkLst>
        </pc:picChg>
      </pc:sldChg>
      <pc:sldChg chg="addSp modSp new mod">
        <pc:chgData name="Jason Helmick" userId="4d62dfd8-4666-4b3a-86fb-ee321fffbfda" providerId="ADAL" clId="{6A2BE059-E3B0-0D4C-BCCE-700E6B7EA793}" dt="2024-03-15T15:52:19.176" v="675" actId="1076"/>
        <pc:sldMkLst>
          <pc:docMk/>
          <pc:sldMk cId="693943259" sldId="275"/>
        </pc:sldMkLst>
        <pc:spChg chg="mod">
          <ac:chgData name="Jason Helmick" userId="4d62dfd8-4666-4b3a-86fb-ee321fffbfda" providerId="ADAL" clId="{6A2BE059-E3B0-0D4C-BCCE-700E6B7EA793}" dt="2024-03-15T15:51:16.373" v="656" actId="20577"/>
          <ac:spMkLst>
            <pc:docMk/>
            <pc:sldMk cId="693943259" sldId="275"/>
            <ac:spMk id="2" creationId="{33CC6E65-1C81-D17B-7A8E-71B96E7AB457}"/>
          </ac:spMkLst>
        </pc:spChg>
        <pc:spChg chg="add mod">
          <ac:chgData name="Jason Helmick" userId="4d62dfd8-4666-4b3a-86fb-ee321fffbfda" providerId="ADAL" clId="{6A2BE059-E3B0-0D4C-BCCE-700E6B7EA793}" dt="2024-03-15T15:52:19.176" v="675" actId="1076"/>
          <ac:spMkLst>
            <pc:docMk/>
            <pc:sldMk cId="693943259" sldId="275"/>
            <ac:spMk id="5" creationId="{3B1B45BA-63CD-C652-B046-14EF9F23B22C}"/>
          </ac:spMkLst>
        </pc:spChg>
        <pc:picChg chg="add mod">
          <ac:chgData name="Jason Helmick" userId="4d62dfd8-4666-4b3a-86fb-ee321fffbfda" providerId="ADAL" clId="{6A2BE059-E3B0-0D4C-BCCE-700E6B7EA793}" dt="2024-03-15T15:51:49.173" v="661" actId="1076"/>
          <ac:picMkLst>
            <pc:docMk/>
            <pc:sldMk cId="693943259" sldId="275"/>
            <ac:picMk id="4" creationId="{DE2CDEAE-2847-2F2B-0C82-41CAA9BDF1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A9-9E9B-724F-BFDA-87C6724368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07-5510-604E-864C-A9B71E74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morning/afternoon/evening, everyone! My name is [Presenter Name] and I'm here with my colleague [Presenter Name]. We are excited to present to you today on the topic of [Presentation Topics]. Thank you for joining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585D-1904-F545-88E9-8900333A2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E6-586D-14FA-21BF-158B1BD3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EE1D-8305-96F3-4C8F-D0BAD007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CB4-FCE8-5525-913D-ED31C8C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BE3-D7E5-9920-B68B-7FA97FD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07-DB93-FEA8-D96B-6438F41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A4D-7746-DC18-2140-F30F5F6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A437-1589-FDED-2BC7-262FAAC4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907-FA2C-145F-3BC6-61A1F96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D57-0E5E-CE01-1AA2-282C9E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FEC-C295-EA53-5CE9-B5E743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D20F-38F3-3F55-DE1A-C2F192F0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DD1-394C-D49D-BE84-11551B7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7FB-1F8E-C60B-961A-79151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BB63-4A3F-F0FA-1267-A0C7884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4D24-11D6-3789-1184-FC8A15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018-D27E-E018-F066-941B9AF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976C-858E-5D00-15BC-C5F623A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1563-A847-0942-B259-6BE19CB703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D07C-5EE6-D2A3-9807-F9A5C04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6265-D615-56FB-4527-14E0BFF0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E0D4-761B-AF43-9975-26DA4030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DAE-41CE-CE64-E406-461FF10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05F8-0E2F-9BCE-6770-1AE0248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9941-61D0-5C24-8E59-FA8AEE9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928-3C11-D4C3-DEB4-B3CAFC4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5-3EE6-BD34-F8E6-642761C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2C-0313-06F2-00F6-9AB5CFA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AAE-E260-F365-8DF2-C3D2F9B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7439-0DFB-0CA2-2984-CD8C630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2A80-EBA9-A7A9-0518-2DDAA966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CD7-B8EB-73BB-FF2B-14E50CC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98F-3888-C1E3-30E2-CB7E149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9FCF-4044-988D-7A96-587F0214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0506-AE49-CA00-5803-6BAF717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9A22-8BED-E503-920D-DAEF938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BDAC-BC44-DA41-BD0A-A79A1CC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D7D-65F6-5E57-3B77-ED45E80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5B6-6AC0-156C-4246-5A8853C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BB8-EA72-9C1F-01EF-CCB42D2B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7F1E-B603-CD08-5A1B-FC2E1065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4BED-F743-DD72-F876-F2891C66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E1A8-DD27-1E49-9F7A-48F4FC34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E06CC-82C1-FDAF-0D4E-E70D811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0F16-9A69-570E-250D-0898610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1015-C003-8EAF-5C30-398CD21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238-BA1D-EC8E-EEE7-86801E4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FD69-E1FE-02D1-51B6-3C30532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E2F7-648F-9A43-B451-9995A73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AA62-B017-68C6-AB4C-A48ED74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A36E-66C0-AFE2-B28C-62E9B3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5ACD-E15A-CAFC-BE07-9456BCC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32A5-5EB5-6A4B-6D76-13C392A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056-F405-71B4-B060-4C89DA4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E6D-3B58-1C17-3E57-22CDCE08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282-3567-0DEA-3EB8-13593603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1387-EFDC-8749-FDB6-8205BE1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632B-9462-390F-53A9-ED3341C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0F8A-5A0F-E144-6B1C-2DAE4C9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579-97F5-A5F6-1F72-02923CE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B751-A7C7-56BD-2A5D-26B63821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91D1-6450-1188-790D-43372B14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76C3-3697-DCC5-4110-A1C6383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FB00-AE09-3AE7-FE81-575FA73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FB4-0A54-7DFF-8A1B-95990A7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C52E-EEC5-9622-5EEA-6F479EE7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61C9-0A70-464A-043F-45D9CDE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6D11-E7C6-E4CC-2B97-540E91B0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B8D6-7B08-CD4C-9A00-3704CE6A276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1F55-DB7B-68BC-E1EB-1D899BEF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126-AD05-A002-989D-2A1A395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loud-shell/vnet/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CloudShel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loud-shell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8F6A3D28-4C48-4697-9B6F-37D7D65A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5C1-AAB6-259C-4233-A213E9D8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E8355-CFD3-A0D5-219E-36F1AFCE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79532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716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65158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Enterprise VNET isolation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3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E65-1C81-D17B-7A8E-71B96E7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 VNET Isolation</a:t>
            </a:r>
          </a:p>
        </p:txBody>
      </p:sp>
      <p:pic>
        <p:nvPicPr>
          <p:cNvPr id="4" name="Picture 3" descr="A diagram of a cloud server&#10;&#10;Description automatically generated">
            <a:extLst>
              <a:ext uri="{FF2B5EF4-FFF2-40B4-BE49-F238E27FC236}">
                <a16:creationId xmlns:a16="http://schemas.microsoft.com/office/drawing/2014/main" id="{DE2CDEAE-2847-2F2B-0C82-41CAA9BD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61" y="2243095"/>
            <a:ext cx="7772400" cy="412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45BA-63CD-C652-B046-14EF9F23B22C}"/>
              </a:ext>
            </a:extLst>
          </p:cNvPr>
          <p:cNvSpPr txBox="1"/>
          <p:nvPr/>
        </p:nvSpPr>
        <p:spPr>
          <a:xfrm>
            <a:off x="2071234" y="1690688"/>
            <a:ext cx="747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https://learn.microsoft.com/en-us/azure/cloud-shell/vnet/overview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4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VNET isolation</a:t>
            </a:r>
          </a:p>
        </p:txBody>
      </p:sp>
    </p:spTree>
    <p:extLst>
      <p:ext uri="{BB962C8B-B14F-4D97-AF65-F5344CB8AC3E}">
        <p14:creationId xmlns:p14="http://schemas.microsoft.com/office/powerpoint/2010/main" val="66803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B74-CA28-A461-B99C-625C49D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39DE-DA42-DD31-A7EB-B71992EF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Storage account names and location</a:t>
            </a:r>
          </a:p>
          <a:p>
            <a:r>
              <a:rPr lang="en-US" dirty="0"/>
              <a:t>Premium </a:t>
            </a:r>
            <a:r>
              <a:rPr lang="en-US" dirty="0" err="1"/>
              <a:t>verus</a:t>
            </a:r>
            <a:r>
              <a:rPr lang="en-US" dirty="0"/>
              <a:t> standard storage</a:t>
            </a:r>
          </a:p>
          <a:p>
            <a:r>
              <a:rPr lang="en-US" dirty="0"/>
              <a:t>Backups</a:t>
            </a:r>
          </a:p>
          <a:p>
            <a:r>
              <a:rPr lang="en-US" dirty="0"/>
              <a:t>Security</a:t>
            </a:r>
          </a:p>
          <a:p>
            <a:r>
              <a:rPr lang="en-US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621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F7D1-CDB1-83C4-08DF-27B2D1F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Welcome!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50E-AF69-AAC6-7AAB-458C6C2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17" y="3323844"/>
            <a:ext cx="3795575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Steven Judd</a:t>
            </a:r>
          </a:p>
        </p:txBody>
      </p:sp>
      <p:pic>
        <p:nvPicPr>
          <p:cNvPr id="5" name="Content Placeholder 4" descr="Retro microphone">
            <a:extLst>
              <a:ext uri="{FF2B5EF4-FFF2-40B4-BE49-F238E27FC236}">
                <a16:creationId xmlns:a16="http://schemas.microsoft.com/office/drawing/2014/main" id="{E5ABD7CC-0FDA-4EB3-BD38-2F6820452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B63D3D-F6EC-B472-107F-0E21384C0774}"/>
              </a:ext>
            </a:extLst>
          </p:cNvPr>
          <p:cNvSpPr txBox="1">
            <a:spLocks/>
          </p:cNvSpPr>
          <p:nvPr/>
        </p:nvSpPr>
        <p:spPr>
          <a:xfrm>
            <a:off x="4378411" y="3323844"/>
            <a:ext cx="4740875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Jason Helmick</a:t>
            </a:r>
          </a:p>
          <a:p>
            <a:r>
              <a:rPr lang="en-US" sz="2200" dirty="0"/>
              <a:t>Sr. Product Manager | PowerShell</a:t>
            </a:r>
          </a:p>
          <a:p>
            <a:r>
              <a:rPr lang="en-US" sz="2200" dirty="0"/>
              <a:t>Microsoft | Cloud + AI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theJasonHelmick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91840391-9DBE-3146-D601-C2D857710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CAE7-2C31-1EBF-2BC9-346E85A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358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4DF18-9851-8E57-F448-D11B24EEF8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A9B5E-E7E0-A454-1944-D6913EF72D38}"/>
              </a:ext>
            </a:extLst>
          </p:cNvPr>
          <p:cNvSpPr txBox="1"/>
          <p:nvPr/>
        </p:nvSpPr>
        <p:spPr>
          <a:xfrm>
            <a:off x="4654294" y="4991670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Azure Cloud Shell (aka. Cloud Shell) is an interactive, authenticated, browser-accessible shell for managing Azure resources. As a web-based environment, Cloud Shell provides immediate management access to any device with a network connection. Cloud Shell provides access to a range of tools including bash, PowerShell, Azure PowerShell and Azure CLI.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hlinkClick r:id="rId3"/>
              </a:rPr>
              <a:t>https://github.com/Azure/CloudShell/</a:t>
            </a:r>
            <a:endParaRPr lang="en-US" sz="15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BCFE-8939-5CC8-27CA-5D98141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69865D-3B62-2221-940D-5D774C99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1" r="25582" b="1"/>
          <a:stretch/>
        </p:blipFill>
        <p:spPr>
          <a:xfrm>
            <a:off x="6887045" y="10"/>
            <a:ext cx="4661488" cy="31041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2A1073-DBD2-38B4-0223-625461B30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3" r="-1" b="966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F0C25-5ADB-5699-9982-B4BCE1130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4" b="-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04C5-20DD-97FA-64ED-5430EE8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635D1-CFFA-5274-B27A-F026E13E70FD}"/>
              </a:ext>
            </a:extLst>
          </p:cNvPr>
          <p:cNvSpPr txBox="1"/>
          <p:nvPr/>
        </p:nvSpPr>
        <p:spPr>
          <a:xfrm>
            <a:off x="6836851" y="4598894"/>
            <a:ext cx="4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Cloud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6C6BD-DFCF-CB0B-997F-1B1E7E57FBD8}"/>
              </a:ext>
            </a:extLst>
          </p:cNvPr>
          <p:cNvSpPr txBox="1"/>
          <p:nvPr/>
        </p:nvSpPr>
        <p:spPr>
          <a:xfrm>
            <a:off x="838200" y="4222376"/>
            <a:ext cx="429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 Shell is accessible with favorite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Terminal</a:t>
            </a:r>
          </a:p>
        </p:txBody>
      </p:sp>
    </p:spTree>
    <p:extLst>
      <p:ext uri="{BB962C8B-B14F-4D97-AF65-F5344CB8AC3E}">
        <p14:creationId xmlns:p14="http://schemas.microsoft.com/office/powerpoint/2010/main" val="322202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 is Azure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Docs: </a:t>
            </a:r>
            <a:r>
              <a:rPr lang="en-US" dirty="0">
                <a:hlinkClick r:id="rId2"/>
              </a:rPr>
              <a:t>https://learn.microsoft.com/en-us/azure/cloud-shell/overview</a:t>
            </a:r>
            <a:endParaRPr lang="en-US" dirty="0"/>
          </a:p>
          <a:p>
            <a:r>
              <a:rPr lang="en-US" dirty="0"/>
              <a:t>It’s a container based on Azure Linux (previously Mariner)</a:t>
            </a:r>
          </a:p>
          <a:p>
            <a:pPr lvl="1"/>
            <a:r>
              <a:rPr lang="en-US" dirty="0"/>
              <a:t>Original two containers, Windows &amp; Linux</a:t>
            </a:r>
          </a:p>
          <a:p>
            <a:pPr lvl="1"/>
            <a:r>
              <a:rPr lang="en-US" dirty="0"/>
              <a:t>Today, Linux container – cause PowerShell is cross platform</a:t>
            </a:r>
          </a:p>
          <a:p>
            <a:pPr lvl="1"/>
            <a:r>
              <a:rPr lang="en-US" dirty="0"/>
              <a:t>Pick your favorite!</a:t>
            </a:r>
          </a:p>
          <a:p>
            <a:r>
              <a:rPr lang="en-US" dirty="0"/>
              <a:t>Tooling updates</a:t>
            </a:r>
          </a:p>
          <a:p>
            <a:pPr lvl="1"/>
            <a:r>
              <a:rPr lang="en-US" dirty="0"/>
              <a:t>Azure Cloud Shell is updated on a monthly bases….</a:t>
            </a:r>
          </a:p>
          <a:p>
            <a:pPr lvl="1"/>
            <a:r>
              <a:rPr lang="en-US" dirty="0"/>
              <a:t>Well….they actually do tooling updates weekly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Get-</a:t>
            </a:r>
            <a:r>
              <a:rPr lang="en-US" dirty="0" err="1">
                <a:sym typeface="Wingdings" pitchFamily="2" charset="2"/>
              </a:rPr>
              <a:t>PackageVersion</a:t>
            </a:r>
            <a:r>
              <a:rPr lang="en-US" dirty="0">
                <a:sym typeface="Wingdings" pitchFamily="2" charset="2"/>
              </a:rPr>
              <a:t> (or </a:t>
            </a:r>
            <a:r>
              <a:rPr lang="en-US" dirty="0" err="1">
                <a:sym typeface="Wingdings" pitchFamily="2" charset="2"/>
              </a:rPr>
              <a:t>tdnf</a:t>
            </a:r>
            <a:r>
              <a:rPr lang="en-US" dirty="0">
                <a:sym typeface="Wingdings" pitchFamily="2" charset="2"/>
              </a:rPr>
              <a:t>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Started </a:t>
            </a:r>
            <a:r>
              <a:rPr lang="en-US" sz="5400" dirty="0">
                <a:solidFill>
                  <a:schemeClr val="bg1"/>
                </a:solidFill>
              </a:rPr>
              <a:t>with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we go!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Ephemeral</a:t>
            </a:r>
          </a:p>
        </p:txBody>
      </p:sp>
    </p:spTree>
    <p:extLst>
      <p:ext uri="{BB962C8B-B14F-4D97-AF65-F5344CB8AC3E}">
        <p14:creationId xmlns:p14="http://schemas.microsoft.com/office/powerpoint/2010/main" val="23730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9724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329</Words>
  <Application>Microsoft Macintosh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Azure Cloud Shell</vt:lpstr>
      <vt:lpstr>Welcome!</vt:lpstr>
      <vt:lpstr>Welcome to Azure Cloud Shell</vt:lpstr>
      <vt:lpstr>PowerPoint Presentation</vt:lpstr>
      <vt:lpstr>PowerPoint Presentation</vt:lpstr>
      <vt:lpstr>But wait…what is Azure Cloud Shell</vt:lpstr>
      <vt:lpstr>Get Started with Azure Cloud Shell</vt:lpstr>
      <vt:lpstr>Demo</vt:lpstr>
      <vt:lpstr>Demo</vt:lpstr>
      <vt:lpstr>Demo</vt:lpstr>
      <vt:lpstr>Using Azure Cloud Shell</vt:lpstr>
      <vt:lpstr>Demo</vt:lpstr>
      <vt:lpstr>Demo</vt:lpstr>
      <vt:lpstr>Enterprise VNET isolation</vt:lpstr>
      <vt:lpstr>Azure Cloud Shell VNET Isolation</vt:lpstr>
      <vt:lpstr>Demo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4</cp:revision>
  <dcterms:created xsi:type="dcterms:W3CDTF">2024-02-13T17:03:58Z</dcterms:created>
  <dcterms:modified xsi:type="dcterms:W3CDTF">2024-03-15T15:52:36Z</dcterms:modified>
</cp:coreProperties>
</file>