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1556CAAF.xml" ContentType="application/vnd.ms-powerpoint.comments+xml"/>
  <Override PartName="/ppt/notesSlides/notesSlide2.xml" ContentType="application/vnd.openxmlformats-officedocument.presentationml.notesSlide+xml"/>
  <Override PartName="/ppt/comments/modernComment_101_149C4758.xml" ContentType="application/vnd.ms-powerpoint.comments+xml"/>
  <Override PartName="/ppt/notesSlides/notesSlide3.xml" ContentType="application/vnd.openxmlformats-officedocument.presentationml.notesSlide+xml"/>
  <Override PartName="/ppt/comments/modernComment_102_C00C244F.xml" ContentType="application/vnd.ms-powerpoint.comments+xml"/>
  <Override PartName="/ppt/notesSlides/notesSlide4.xml" ContentType="application/vnd.openxmlformats-officedocument.presentationml.notesSlide+xml"/>
  <Override PartName="/ppt/comments/modernComment_105_9573BA4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B_E2381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14_89027F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57" r:id="rId5"/>
    <p:sldId id="258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C7761-9356-C3DA-3BBB-AB4DCD4538D7}" name="Steven Judd" initials="SJ" userId="a7ccf22934a4c9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E059-E3B0-0D4C-BCCE-700E6B7EA793}" v="5" dt="2024-03-15T15:52:1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9592" autoAdjust="0"/>
  </p:normalViewPr>
  <p:slideViewPr>
    <p:cSldViewPr snapToGrid="0">
      <p:cViewPr varScale="1">
        <p:scale>
          <a:sx n="114" d="100"/>
          <a:sy n="11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1_149C47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F4015C-50B0-4C9B-A697-0F5F8F61FCCC}" authorId="{45EC7761-9356-C3DA-3BBB-AB4DCD4538D7}" created="2024-04-01T01:29:27.5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5786200" sldId="257"/>
      <ac:spMk id="4" creationId="{CCFA9B5E-E7E0-A454-1944-D6913EF72D38}"/>
    </ac:deMkLst>
    <p188:txBody>
      <a:bodyPr/>
      <a:lstStyle/>
      <a:p>
        <a:r>
          <a:rPr lang="en-US"/>
          <a:t>Font was too small for this. I moved the text box and increased the size.</a:t>
        </a:r>
      </a:p>
    </p188:txBody>
  </p188:cm>
</p188:cmLst>
</file>

<file path=ppt/comments/modernComment_102_C00C24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E233A9-70B8-4F3B-B66E-26D85E6A9254}" authorId="{45EC7761-9356-C3DA-3BBB-AB4DCD4538D7}" created="2024-04-01T01:24:40.7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2021199" sldId="258"/>
      <ac:spMk id="12" creationId="{C296C6BD-DFCF-CB0B-997F-1B1E7E57FBD8}"/>
      <ac:txMk cp="58" len="74">
        <ac:context len="133" hash="47506471"/>
      </ac:txMk>
    </ac:txMkLst>
    <p188:pos x="4124325" y="816349"/>
    <p188:txBody>
      <a:bodyPr/>
      <a:lstStyle/>
      <a:p>
        <a:r>
          <a:rPr lang="en-US"/>
          <a:t>I changed the order to go from top left clockwise</a:t>
        </a:r>
      </a:p>
    </p188:txBody>
  </p188:cm>
</p188:cmLst>
</file>

<file path=ppt/comments/modernComment_104_1556CA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C62949-B074-4DFA-8970-D4F69358B28C}" authorId="{45EC7761-9356-C3DA-3BBB-AB4DCD4538D7}" created="2024-04-01T01:32:11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009519" sldId="260"/>
      <ac:picMk id="4" creationId="{91840391-9DBE-3146-D601-C2D8577109B9}"/>
    </ac:deMkLst>
    <p188:txBody>
      <a:bodyPr/>
      <a:lstStyle/>
      <a:p>
        <a:r>
          <a:rPr lang="en-US"/>
          <a:t>Is this slide necessary? What is the discussion point?</a:t>
        </a:r>
      </a:p>
    </p188:txBody>
  </p188:cm>
</p188:cmLst>
</file>

<file path=ppt/comments/modernComment_105_9573BA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144366-B227-4D16-8034-48B6BAC13FDC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165" len="19">
        <ac:context len="403" hash="2004371342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BF5F09BA-8FA0-438A-AC0E-D570D50BB62D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321" len="9">
        <ac:context len="403" hash="2004371342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F3D45E1-B7B3-4614-B044-B0FE406BD3F0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comments/modernComment_10B_E2381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6263E0-46CD-4EA3-BE45-C9BB6656D144}" authorId="{45EC7761-9356-C3DA-3BBB-AB4DCD4538D7}" created="2024-04-01T01:53:45.9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5327283" sldId="267"/>
      <ac:spMk id="3" creationId="{A61CBF5C-6D22-62CD-F13A-86B0D9786078}"/>
    </ac:deMkLst>
    <p188:txBody>
      <a:bodyPr/>
      <a:lstStyle/>
      <a:p>
        <a:r>
          <a:rPr lang="en-US"/>
          <a:t>Maybe we combine this with the previous slide and just subtitle it "Storage Account" and I do both and new and existing storage account. Thoughts?</a:t>
        </a:r>
      </a:p>
    </p188:txBody>
  </p188:cm>
</p188:cmLst>
</file>

<file path=ppt/comments/modernComment_114_89027F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7A4893-4390-F04D-81F3-996E4FEFC896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4A31E80F-3FD5-D345-9D64-5A863625D23A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A9B2C9B-9EDA-7B4F-A462-AF2485D332B8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A9-9E9B-724F-BFDA-87C6724368C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07-5510-604E-864C-A9B71E74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morning/afternoon/evening, everyone! My name is [Presenter Name] and I'm here with my colleague [Presenter Name]. We are excited to present to you today on the topic of [Presentation Topics]. Thank you for joining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585D-1904-F545-88E9-8900333A2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Jason: Browser</a:t>
            </a:r>
          </a:p>
          <a:p>
            <a:r>
              <a:rPr lang="en-US" dirty="0"/>
              <a:t>Jason: Windows Terminal</a:t>
            </a:r>
          </a:p>
          <a:p>
            <a:r>
              <a:rPr lang="en-US" dirty="0"/>
              <a:t>Steven: Tablet</a:t>
            </a:r>
          </a:p>
          <a:p>
            <a:r>
              <a:rPr lang="en-US" dirty="0"/>
              <a:t>Steven: Phone</a:t>
            </a:r>
          </a:p>
          <a:p>
            <a:r>
              <a:rPr lang="en-US" dirty="0"/>
              <a:t>Steven: how did you change </a:t>
            </a:r>
            <a:r>
              <a:rPr lang="en-US" dirty="0" err="1"/>
              <a:t>PSReadLineOption</a:t>
            </a:r>
            <a:r>
              <a:rPr lang="en-US" dirty="0"/>
              <a:t> </a:t>
            </a:r>
            <a:r>
              <a:rPr lang="en-US" dirty="0" err="1"/>
              <a:t>PredictionViewStyle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E6-586D-14FA-21BF-158B1BD3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EE1D-8305-96F3-4C8F-D0BAD007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CB4-FCE8-5525-913D-ED31C8C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BE3-D7E5-9920-B68B-7FA97FD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07-DB93-FEA8-D96B-6438F41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A4D-7746-DC18-2140-F30F5F6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A437-1589-FDED-2BC7-262FAAC4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907-FA2C-145F-3BC6-61A1F96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D57-0E5E-CE01-1AA2-282C9E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FEC-C295-EA53-5CE9-B5E743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D20F-38F3-3F55-DE1A-C2F192F0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DD1-394C-D49D-BE84-11551B7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7FB-1F8E-C60B-961A-79151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BB63-4A3F-F0FA-1267-A0C7884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4D24-11D6-3789-1184-FC8A15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018-D27E-E018-F066-941B9AF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976C-858E-5D00-15BC-C5F623A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1563-A847-0942-B259-6BE19CB7039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D07C-5EE6-D2A3-9807-F9A5C04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6265-D615-56FB-4527-14E0BFF0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E0D4-761B-AF43-9975-26DA4030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DAE-41CE-CE64-E406-461FF10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05F8-0E2F-9BCE-6770-1AE0248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9941-61D0-5C24-8E59-FA8AEE9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928-3C11-D4C3-DEB4-B3CAFC4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5-3EE6-BD34-F8E6-642761C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2C-0313-06F2-00F6-9AB5CFA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AAE-E260-F365-8DF2-C3D2F9B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7439-0DFB-0CA2-2984-CD8C630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2A80-EBA9-A7A9-0518-2DDAA966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CD7-B8EB-73BB-FF2B-14E50CC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98F-3888-C1E3-30E2-CB7E149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9FCF-4044-988D-7A96-587F0214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0506-AE49-CA00-5803-6BAF717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9A22-8BED-E503-920D-DAEF938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BDAC-BC44-DA41-BD0A-A79A1CC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D7D-65F6-5E57-3B77-ED45E80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5B6-6AC0-156C-4246-5A8853C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BB8-EA72-9C1F-01EF-CCB42D2B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7F1E-B603-CD08-5A1B-FC2E1065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4BED-F743-DD72-F876-F2891C66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E1A8-DD27-1E49-9F7A-48F4FC34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E06CC-82C1-FDAF-0D4E-E70D811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0F16-9A69-570E-250D-0898610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1015-C003-8EAF-5C30-398CD21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238-BA1D-EC8E-EEE7-86801E4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FD69-E1FE-02D1-51B6-3C30532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E2F7-648F-9A43-B451-9995A73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AA62-B017-68C6-AB4C-A48ED74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A36E-66C0-AFE2-B28C-62E9B3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5ACD-E15A-CAFC-BE07-9456BCC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32A5-5EB5-6A4B-6D76-13C392A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056-F405-71B4-B060-4C89DA4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E6D-3B58-1C17-3E57-22CDCE08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282-3567-0DEA-3EB8-13593603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1387-EFDC-8749-FDB6-8205BE1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632B-9462-390F-53A9-ED3341C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0F8A-5A0F-E144-6B1C-2DAE4C9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579-97F5-A5F6-1F72-02923CE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B751-A7C7-56BD-2A5D-26B63821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91D1-6450-1188-790D-43372B14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76C3-3697-DCC5-4110-A1C6383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FB00-AE09-3AE7-FE81-575FA73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FB4-0A54-7DFF-8A1B-95990A7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C52E-EEC5-9622-5EEA-6F479EE7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61C9-0A70-464A-043F-45D9CDE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6D11-E7C6-E4CC-2B97-540E91B0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B8D6-7B08-CD4C-9A00-3704CE6A276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1F55-DB7B-68BC-E1EB-1D899BEF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126-AD05-A002-989D-2A1A395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E2381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azure/cloud-shell/vnet/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89027FAC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isfun.com/2024/02/16/running-azure-cloud-shell-locally-using-docker/" TargetMode="External"/><Relationship Id="rId4" Type="http://schemas.openxmlformats.org/officeDocument/2006/relationships/hyperlink" Target="https://github.com/Azure/CloudShel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sonHelmick/Summit2024" TargetMode="External"/><Relationship Id="rId2" Type="http://schemas.openxmlformats.org/officeDocument/2006/relationships/hyperlink" Target="https://learn.microsoft.com/en-us/azure/cloud-shell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1556CAAF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49C47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zure/CloudShell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C00C244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573BA4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loud-shell/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8F6A3D28-4C48-4697-9B6F-37D7D65A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5C1-AAB6-259C-4233-A213E9D8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E8355-CFD3-A0D5-219E-36F1AFCE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7953272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Cloud Shell</a:t>
            </a:r>
          </a:p>
        </p:txBody>
      </p:sp>
    </p:spTree>
    <p:extLst>
      <p:ext uri="{BB962C8B-B14F-4D97-AF65-F5344CB8AC3E}">
        <p14:creationId xmlns:p14="http://schemas.microsoft.com/office/powerpoint/2010/main" val="716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Enterprise VNET isolation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3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E65-1C81-D17B-7A8E-71B96E7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 VNET Isolation</a:t>
            </a:r>
          </a:p>
        </p:txBody>
      </p:sp>
      <p:pic>
        <p:nvPicPr>
          <p:cNvPr id="4" name="Picture 3" descr="A diagram of a cloud server&#10;&#10;Description automatically generated">
            <a:extLst>
              <a:ext uri="{FF2B5EF4-FFF2-40B4-BE49-F238E27FC236}">
                <a16:creationId xmlns:a16="http://schemas.microsoft.com/office/drawing/2014/main" id="{DE2CDEAE-2847-2F2B-0C82-41CAA9BD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61" y="2243095"/>
            <a:ext cx="7772400" cy="412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45BA-63CD-C652-B046-14EF9F23B22C}"/>
              </a:ext>
            </a:extLst>
          </p:cNvPr>
          <p:cNvSpPr txBox="1"/>
          <p:nvPr/>
        </p:nvSpPr>
        <p:spPr>
          <a:xfrm>
            <a:off x="1668898" y="1690688"/>
            <a:ext cx="82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Docs: </a:t>
            </a:r>
            <a:r>
              <a:rPr lang="en-US" sz="2000" dirty="0">
                <a:hlinkClick r:id="rId4"/>
              </a:rPr>
              <a:t>https://learn.microsoft.com/en-us/azure/cloud-shell/vnet/overview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94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VNET isolation</a:t>
            </a:r>
          </a:p>
        </p:txBody>
      </p:sp>
    </p:spTree>
    <p:extLst>
      <p:ext uri="{BB962C8B-B14F-4D97-AF65-F5344CB8AC3E}">
        <p14:creationId xmlns:p14="http://schemas.microsoft.com/office/powerpoint/2010/main" val="6680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wait…one more thing…..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Shell is available as a local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Everything you need: </a:t>
            </a:r>
            <a:r>
              <a:rPr lang="en-US" dirty="0">
                <a:hlinkClick r:id="rId4"/>
              </a:rPr>
              <a:t>https://github.com/Azure/CloudShell</a:t>
            </a:r>
            <a:endParaRPr lang="en-US" dirty="0"/>
          </a:p>
          <a:p>
            <a:r>
              <a:rPr lang="en-US" dirty="0"/>
              <a:t>Neat Article: </a:t>
            </a:r>
            <a:r>
              <a:rPr lang="en-US" dirty="0">
                <a:hlinkClick r:id="rId5"/>
              </a:rPr>
              <a:t>https://powershellisfun.com/2024/02/16/running-azure-cloud-shell-locally-using-docker/</a:t>
            </a:r>
            <a:endParaRPr lang="en-US" dirty="0"/>
          </a:p>
          <a:p>
            <a:endParaRPr lang="en-US" dirty="0"/>
          </a:p>
          <a:p>
            <a:r>
              <a:rPr lang="en-US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2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B74-CA28-A461-B99C-625C49D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39DE-DA42-DD31-A7EB-B71992EF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4351338"/>
          </a:xfrm>
        </p:spPr>
        <p:txBody>
          <a:bodyPr/>
          <a:lstStyle/>
          <a:p>
            <a:r>
              <a:rPr lang="en-US" dirty="0"/>
              <a:t>Azure Cloud Shell Docs: </a:t>
            </a:r>
            <a:r>
              <a:rPr lang="en-US" dirty="0">
                <a:hlinkClick r:id="rId2"/>
              </a:rPr>
              <a:t>What is Azure Cloud Shell? | Microsoft Learn</a:t>
            </a:r>
            <a:endParaRPr lang="en-US" dirty="0"/>
          </a:p>
          <a:p>
            <a:r>
              <a:rPr lang="en-US" dirty="0"/>
              <a:t>Jason’s GitHub: </a:t>
            </a:r>
            <a:r>
              <a:rPr lang="en-US" dirty="0">
                <a:hlinkClick r:id="rId3"/>
              </a:rPr>
              <a:t>https://github.com/theJasonHelmick/Summit2024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F7D1-CDB1-83C4-08DF-27B2D1F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Welcome!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50E-AF69-AAC6-7AAB-458C6C2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17" y="3323844"/>
            <a:ext cx="3795575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Steven Judd</a:t>
            </a:r>
          </a:p>
          <a:p>
            <a:r>
              <a:rPr lang="en-US" sz="2200" dirty="0"/>
              <a:t>Infrastructure Engineer</a:t>
            </a:r>
          </a:p>
          <a:p>
            <a:r>
              <a:rPr lang="en-US" sz="2200" dirty="0"/>
              <a:t>Tenstreet</a:t>
            </a:r>
          </a:p>
          <a:p>
            <a:r>
              <a:rPr lang="en-US" sz="2200" dirty="0"/>
              <a:t>@stevenjudd </a:t>
            </a:r>
            <a:r>
              <a:rPr lang="en-US" sz="1600" dirty="0"/>
              <a:t>(no “the” </a:t>
            </a:r>
            <a:r>
              <a:rPr lang="en-US" sz="1600" dirty="0" err="1"/>
              <a:t>req’d</a:t>
            </a:r>
            <a:r>
              <a:rPr lang="en-US" sz="1600" dirty="0"/>
              <a:t>)</a:t>
            </a:r>
            <a:endParaRPr lang="en-US" sz="2200" dirty="0"/>
          </a:p>
        </p:txBody>
      </p:sp>
      <p:pic>
        <p:nvPicPr>
          <p:cNvPr id="5" name="Content Placeholder 4" descr="Retro microphone">
            <a:extLst>
              <a:ext uri="{FF2B5EF4-FFF2-40B4-BE49-F238E27FC236}">
                <a16:creationId xmlns:a16="http://schemas.microsoft.com/office/drawing/2014/main" id="{E5ABD7CC-0FDA-4EB3-BD38-2F6820452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B63D3D-F6EC-B472-107F-0E21384C0774}"/>
              </a:ext>
            </a:extLst>
          </p:cNvPr>
          <p:cNvSpPr txBox="1">
            <a:spLocks/>
          </p:cNvSpPr>
          <p:nvPr/>
        </p:nvSpPr>
        <p:spPr>
          <a:xfrm>
            <a:off x="4378411" y="3323844"/>
            <a:ext cx="4740875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Jason Helmick</a:t>
            </a:r>
          </a:p>
          <a:p>
            <a:r>
              <a:rPr lang="en-US" sz="2200" dirty="0"/>
              <a:t>Sr. Product Manager | PowerShell</a:t>
            </a:r>
          </a:p>
          <a:p>
            <a:r>
              <a:rPr lang="en-US" sz="2200" dirty="0"/>
              <a:t>Microsoft | Cloud + AI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theJasonHelmick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91840391-9DBE-3146-D601-C2D85771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CAE7-2C31-1EBF-2BC9-346E85A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358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4DF18-9851-8E57-F448-D11B24EEF8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A9B5E-E7E0-A454-1944-D6913EF72D38}"/>
              </a:ext>
            </a:extLst>
          </p:cNvPr>
          <p:cNvSpPr txBox="1"/>
          <p:nvPr/>
        </p:nvSpPr>
        <p:spPr>
          <a:xfrm>
            <a:off x="514350" y="4690204"/>
            <a:ext cx="11037570" cy="170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Azure Cloud Shell (aka. Cloud Shell) is an interactive, authenticated, browser-accessible shell for managing Azure resources. As a web-based environment, Cloud Shell provides immediate management access to any device with a network connection. Cloud Shell provides access to a range of tools including Bash, PowerShell, Azure PowerShell and Azure CLI.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hlinkClick r:id="rId5"/>
              </a:rPr>
              <a:t>https://github.com/Azure/CloudShell/</a:t>
            </a:r>
            <a:endParaRPr lang="en-US" sz="20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BCFE-8939-5CC8-27CA-5D98141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69865D-3B62-2221-940D-5D774C99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1" r="25582" b="1"/>
          <a:stretch/>
        </p:blipFill>
        <p:spPr>
          <a:xfrm>
            <a:off x="6887045" y="10"/>
            <a:ext cx="4661488" cy="31041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2A1073-DBD2-38B4-0223-625461B30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" r="-1" b="966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F0C25-5ADB-5699-9982-B4BCE1130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" b="-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04C5-20DD-97FA-64ED-5430EE8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635D1-CFFA-5274-B27A-F026E13E70FD}"/>
              </a:ext>
            </a:extLst>
          </p:cNvPr>
          <p:cNvSpPr txBox="1"/>
          <p:nvPr/>
        </p:nvSpPr>
        <p:spPr>
          <a:xfrm>
            <a:off x="6836851" y="4598894"/>
            <a:ext cx="4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Cloud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6C6BD-DFCF-CB0B-997F-1B1E7E57FBD8}"/>
              </a:ext>
            </a:extLst>
          </p:cNvPr>
          <p:cNvSpPr txBox="1"/>
          <p:nvPr/>
        </p:nvSpPr>
        <p:spPr>
          <a:xfrm>
            <a:off x="643467" y="4222376"/>
            <a:ext cx="449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Cloud Shell is accessible with your favorite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Portal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3222021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 is Azure Cloud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container based on Azure Linux (previously Mariner)</a:t>
            </a:r>
          </a:p>
          <a:p>
            <a:pPr lvl="1"/>
            <a:r>
              <a:rPr lang="en-US" dirty="0"/>
              <a:t>Originally two containers: Windows &amp; Linux</a:t>
            </a:r>
          </a:p>
          <a:p>
            <a:pPr lvl="1"/>
            <a:r>
              <a:rPr lang="en-US" dirty="0"/>
              <a:t>Today, a Linux container – </a:t>
            </a:r>
            <a:r>
              <a:rPr lang="en-US" dirty="0" err="1"/>
              <a:t>‘cause</a:t>
            </a:r>
            <a:r>
              <a:rPr lang="en-US" dirty="0"/>
              <a:t> PowerShell is cross platform</a:t>
            </a:r>
          </a:p>
          <a:p>
            <a:pPr lvl="1"/>
            <a:r>
              <a:rPr lang="en-US" dirty="0"/>
              <a:t>Pick your favorite!</a:t>
            </a:r>
          </a:p>
          <a:p>
            <a:r>
              <a:rPr lang="en-US" dirty="0"/>
              <a:t>Tooling updates</a:t>
            </a:r>
          </a:p>
          <a:p>
            <a:pPr lvl="1"/>
            <a:r>
              <a:rPr lang="en-US" dirty="0"/>
              <a:t>Azure Cloud Shell is updated on a monthly basis</a:t>
            </a:r>
          </a:p>
          <a:p>
            <a:pPr lvl="1"/>
            <a:r>
              <a:rPr lang="en-US" dirty="0"/>
              <a:t>Well…actually, tooling updates are done weekly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Get-</a:t>
            </a:r>
            <a:r>
              <a:rPr lang="en-US" dirty="0" err="1">
                <a:sym typeface="Wingdings" pitchFamily="2" charset="2"/>
              </a:rPr>
              <a:t>PackageVersion</a:t>
            </a:r>
            <a:r>
              <a:rPr lang="en-US" dirty="0">
                <a:sym typeface="Wingdings" pitchFamily="2" charset="2"/>
              </a:rPr>
              <a:t> (or </a:t>
            </a:r>
            <a:r>
              <a:rPr lang="en-US" dirty="0" err="1">
                <a:sym typeface="Wingdings" pitchFamily="2" charset="2"/>
              </a:rPr>
              <a:t>tdnf</a:t>
            </a:r>
            <a:r>
              <a:rPr lang="en-US" dirty="0">
                <a:sym typeface="Wingdings" pitchFamily="2" charset="2"/>
              </a:rPr>
              <a:t> info)</a:t>
            </a:r>
          </a:p>
          <a:p>
            <a:r>
              <a:rPr lang="en-US" dirty="0"/>
              <a:t>The Docs: </a:t>
            </a:r>
            <a:r>
              <a:rPr lang="en-US" dirty="0">
                <a:hlinkClick r:id="rId4"/>
              </a:rPr>
              <a:t>https://learn.microsoft.com/en-us/azure/cloud-shell/overview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Started </a:t>
            </a:r>
            <a:r>
              <a:rPr lang="en-US" sz="5400" dirty="0">
                <a:solidFill>
                  <a:schemeClr val="bg1"/>
                </a:solidFill>
              </a:rPr>
              <a:t>with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we go!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Ephemeral</a:t>
            </a:r>
          </a:p>
        </p:txBody>
      </p:sp>
    </p:spTree>
    <p:extLst>
      <p:ext uri="{BB962C8B-B14F-4D97-AF65-F5344CB8AC3E}">
        <p14:creationId xmlns:p14="http://schemas.microsoft.com/office/powerpoint/2010/main" val="23730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9724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580</Words>
  <Application>Microsoft Macintosh PowerPoint</Application>
  <PresentationFormat>Widescreen</PresentationFormat>
  <Paragraphs>85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Azure Cloud Shell</vt:lpstr>
      <vt:lpstr>Welcome!</vt:lpstr>
      <vt:lpstr>Welcome to Azure Cloud Shell</vt:lpstr>
      <vt:lpstr>PowerPoint Presentation</vt:lpstr>
      <vt:lpstr>PowerPoint Presentation</vt:lpstr>
      <vt:lpstr>But wait…what is Azure Cloud Shell?</vt:lpstr>
      <vt:lpstr>Get Started with Azure Cloud Shell</vt:lpstr>
      <vt:lpstr>Demo</vt:lpstr>
      <vt:lpstr>Demo</vt:lpstr>
      <vt:lpstr>Demo</vt:lpstr>
      <vt:lpstr>Using Azure Cloud Shell</vt:lpstr>
      <vt:lpstr>Demo</vt:lpstr>
      <vt:lpstr>Enterprise VNET isolation</vt:lpstr>
      <vt:lpstr>Azure Cloud Shell VNET Isolation</vt:lpstr>
      <vt:lpstr>Demo</vt:lpstr>
      <vt:lpstr>But wait…one more thing…..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8</cp:revision>
  <dcterms:created xsi:type="dcterms:W3CDTF">2024-02-13T17:03:58Z</dcterms:created>
  <dcterms:modified xsi:type="dcterms:W3CDTF">2024-04-10T16:21:39Z</dcterms:modified>
</cp:coreProperties>
</file>