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3541" y="2207361"/>
            <a:ext cx="7126233" cy="223967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3541" y="4646927"/>
            <a:ext cx="7126233" cy="1467349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5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46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973"/>
            <a:ext cx="10994760" cy="1018035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49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1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374900"/>
            <a:ext cx="9148184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1" y="1392935"/>
            <a:ext cx="9148184" cy="4885021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5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9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0" y="374901"/>
            <a:ext cx="10791153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5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AD0A-69A7-4F1F-B436-5FB36F63332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108B-48C3-4057-BCD1-DC86CB9826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45364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63DA-7E5B-A686-6AEF-7DA2D8EF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Price Analysis of Quarterly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D7AB3-35DE-AE53-90E6-2681A4463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Gavin McIntosh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Erykah Gieb</a:t>
            </a:r>
          </a:p>
        </p:txBody>
      </p:sp>
    </p:spTree>
    <p:extLst>
      <p:ext uri="{BB962C8B-B14F-4D97-AF65-F5344CB8AC3E}">
        <p14:creationId xmlns:p14="http://schemas.microsoft.com/office/powerpoint/2010/main" val="158269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FD5E-6648-66C5-4837-43ACAA7C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13D5-C113-DC24-26FD-CC8A1052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9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8552-6A08-14DD-3C88-189FD9C3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E769-7167-6DA2-1923-16671D27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8DD7-18A0-D038-3E28-F42E54BA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4F2A-9844-B5F6-82C8-88F1A275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D727-6D24-2EDF-FB23-03CCFC1D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15E5-2B99-7904-94E9-64588CD9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9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258B-2754-5427-AB9F-35917330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E7F7-7C48-DAC0-C31B-BB38233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3A98-942C-830D-0D1A-78278B60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6C09-53C6-24C3-865B-2D299835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6506-A0C4-3190-F009-7715764E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A768-626F-1A8F-F49D-903CC29EB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Research Papers: How to Write a Conclusion">
            <a:extLst>
              <a:ext uri="{FF2B5EF4-FFF2-40B4-BE49-F238E27FC236}">
                <a16:creationId xmlns:a16="http://schemas.microsoft.com/office/drawing/2014/main" id="{A18D71F7-D9A0-2C2E-FD94-9B22AE0A1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9" t="20415" r="19065" b="18812"/>
          <a:stretch/>
        </p:blipFill>
        <p:spPr bwMode="auto">
          <a:xfrm>
            <a:off x="3313568" y="1400008"/>
            <a:ext cx="5640309" cy="416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6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63DA-7E5B-A686-6AEF-7DA2D8EF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797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4316-E570-4AEB-679B-18ABFA10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25C2-0045-B4C0-9260-138A0473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our data on Kaggle</a:t>
            </a:r>
          </a:p>
          <a:p>
            <a:r>
              <a:rPr lang="en-US" dirty="0"/>
              <a:t>The data set is titled, “S&amp;P 500 stocks price with financial statement”.</a:t>
            </a:r>
          </a:p>
          <a:p>
            <a:r>
              <a:rPr lang="en-US" dirty="0"/>
              <a:t>This data set includes information for statistics, values, balance sheets, and flow. </a:t>
            </a:r>
          </a:p>
        </p:txBody>
      </p:sp>
    </p:spTree>
    <p:extLst>
      <p:ext uri="{BB962C8B-B14F-4D97-AF65-F5344CB8AC3E}">
        <p14:creationId xmlns:p14="http://schemas.microsoft.com/office/powerpoint/2010/main" val="2866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6422-F489-53E9-23F2-83141BC8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727C-93E0-51D5-B6A2-35E9885B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efficiently work together, we used a free application called GitHub. GitHub allowed us to each work on our own task and share files online. </a:t>
            </a:r>
          </a:p>
          <a:p>
            <a:r>
              <a:rPr lang="en-US" dirty="0"/>
              <a:t>The feature we used the most was simply committing or pulling files to and from our repository.</a:t>
            </a:r>
          </a:p>
        </p:txBody>
      </p:sp>
      <p:pic>
        <p:nvPicPr>
          <p:cNvPr id="1026" name="Picture 2" descr="How to use Desktop GitHub Client - Clone and Update Codes - UnixArena">
            <a:extLst>
              <a:ext uri="{FF2B5EF4-FFF2-40B4-BE49-F238E27FC236}">
                <a16:creationId xmlns:a16="http://schemas.microsoft.com/office/drawing/2014/main" id="{6EF55C1C-1030-3B2E-1B8E-6A704BF88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9"/>
          <a:stretch/>
        </p:blipFill>
        <p:spPr bwMode="auto">
          <a:xfrm>
            <a:off x="10040293" y="4164594"/>
            <a:ext cx="2151707" cy="26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to GitHub Desktop: A GUI Enhancement to a CLI Approach —  Soshace • Soshace">
            <a:extLst>
              <a:ext uri="{FF2B5EF4-FFF2-40B4-BE49-F238E27FC236}">
                <a16:creationId xmlns:a16="http://schemas.microsoft.com/office/drawing/2014/main" id="{9C74AD63-7DFC-E0B7-B6AB-65F028233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7" t="19421" r="32989" b="18511"/>
          <a:stretch/>
        </p:blipFill>
        <p:spPr bwMode="auto">
          <a:xfrm>
            <a:off x="11402432" y="4922820"/>
            <a:ext cx="585194" cy="5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3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ECAF-8E05-BADA-6B9C-5F3B2976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53A3-3E74-EA2F-0C7B-F013E8D4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biggest problems we encountered was R Studio eating all of our available ram. </a:t>
            </a:r>
          </a:p>
          <a:p>
            <a:r>
              <a:rPr lang="en-US" dirty="0"/>
              <a:t>Another issue was getting R to run the data, which led to having to clean the data to decrease its size. R did not like having a data set that was too big. </a:t>
            </a:r>
          </a:p>
        </p:txBody>
      </p:sp>
      <p:pic>
        <p:nvPicPr>
          <p:cNvPr id="2050" name="Picture 2" descr="How to Draw Pacman Pixel Art - Really Easy Drawing Tutorial">
            <a:extLst>
              <a:ext uri="{FF2B5EF4-FFF2-40B4-BE49-F238E27FC236}">
                <a16:creationId xmlns:a16="http://schemas.microsoft.com/office/drawing/2014/main" id="{0C2D69C6-45D2-8FF9-66E4-51F5C13D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14" y="157280"/>
            <a:ext cx="1248276" cy="124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RAM, How Much Do You Need, and Which One Should You Buy">
            <a:extLst>
              <a:ext uri="{FF2B5EF4-FFF2-40B4-BE49-F238E27FC236}">
                <a16:creationId xmlns:a16="http://schemas.microsoft.com/office/drawing/2014/main" id="{F9887476-187F-CF85-5064-0EBDC9D2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41" y="114695"/>
            <a:ext cx="2876519" cy="144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studio Icon in Super Flat Remix V1.08 Apps">
            <a:extLst>
              <a:ext uri="{FF2B5EF4-FFF2-40B4-BE49-F238E27FC236}">
                <a16:creationId xmlns:a16="http://schemas.microsoft.com/office/drawing/2014/main" id="{57BBA3F3-02A7-193A-104E-608FE0B8A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695"/>
            <a:ext cx="1364055" cy="13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15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3FF-4A9B-999C-6644-36B28E0D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BBDA-67DC-16B8-579F-97D02873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working with the data for a bit, we decided to clean it up</a:t>
            </a:r>
          </a:p>
          <a:p>
            <a:r>
              <a:rPr lang="en-US" dirty="0"/>
              <a:t>This consisted of removing unnecessary data and renaming certain columns to work with our code.</a:t>
            </a:r>
          </a:p>
        </p:txBody>
      </p:sp>
      <p:pic>
        <p:nvPicPr>
          <p:cNvPr id="3074" name="Picture 2" descr="24,900+ Cleaning Lady Illustrations, Royalty-Free Vector Graphics &amp; Clip  Art - iStock | Cleaning lady mask, Cleaning lady cartoon, Cleaning lady  white background">
            <a:extLst>
              <a:ext uri="{FF2B5EF4-FFF2-40B4-BE49-F238E27FC236}">
                <a16:creationId xmlns:a16="http://schemas.microsoft.com/office/drawing/2014/main" id="{13CAB9D2-14CA-F797-B714-D8446D034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0" t="9657" r="10913" b="10007"/>
          <a:stretch/>
        </p:blipFill>
        <p:spPr bwMode="auto">
          <a:xfrm>
            <a:off x="120713" y="4435922"/>
            <a:ext cx="2278455" cy="233837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3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6CFE-6497-E430-F2B4-D8205276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80D5-36DE-DF06-57FF-4B74CED4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slides details the results from differing methods, including, but not limited to, decision trees, Bayes, and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35145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9684-7D33-A2AC-5DD7-F399F98A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11ED-FA7A-B395-ADA0-D33BDD09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5DA7-5409-1799-A7BF-BD946959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3D40-8ADD-EF70-B06B-2C715EE0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0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0DFB-ED4C-2880-E809-144AFF79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712A-8A75-49F8-20D3-0C000105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161561-network-template-16x9</Template>
  <TotalTime>380</TotalTime>
  <Words>236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Stock Price Analysis of Quarterly Data</vt:lpstr>
      <vt:lpstr>Chosen Data Sets</vt:lpstr>
      <vt:lpstr>GitHub</vt:lpstr>
      <vt:lpstr> </vt:lpstr>
      <vt:lpstr>Cleaning the Data</vt:lpstr>
      <vt:lpstr>Results</vt:lpstr>
      <vt:lpstr>Decision Trees</vt:lpstr>
      <vt:lpstr>Knn</vt:lpstr>
      <vt:lpstr>Bayes Theorem</vt:lpstr>
      <vt:lpstr>ROC Curve</vt:lpstr>
      <vt:lpstr>SVM</vt:lpstr>
      <vt:lpstr>Logistic Function</vt:lpstr>
      <vt:lpstr>Neural Network-NN</vt:lpstr>
      <vt:lpstr>Gradient Boosting</vt:lpstr>
      <vt:lpstr>Bagging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Analysis of Quarterly Data</dc:title>
  <dc:creator>Erykah</dc:creator>
  <cp:lastModifiedBy>Erykah</cp:lastModifiedBy>
  <cp:revision>3</cp:revision>
  <dcterms:created xsi:type="dcterms:W3CDTF">2023-04-25T22:32:38Z</dcterms:created>
  <dcterms:modified xsi:type="dcterms:W3CDTF">2023-04-26T05:10:28Z</dcterms:modified>
</cp:coreProperties>
</file>