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86372" autoAdjust="0"/>
  </p:normalViewPr>
  <p:slideViewPr>
    <p:cSldViewPr snapToGrid="0">
      <p:cViewPr>
        <p:scale>
          <a:sx n="66" d="100"/>
          <a:sy n="66" d="100"/>
        </p:scale>
        <p:origin x="708" y="-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38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69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32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96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3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43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3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66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1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3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08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30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3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0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619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1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067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86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1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4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DC9008-6683-4EFE-A3EE-8C2C92B1AD4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0D7AFB-683D-4BEA-BA3B-59B795AB37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8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02CA-E6A9-4042-8FAD-789E70655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8419" y="1023867"/>
            <a:ext cx="4459458" cy="3349641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CS423 </a:t>
            </a:r>
            <a:br>
              <a:rPr lang="en-US" sz="3000" dirty="0"/>
            </a:br>
            <a:r>
              <a:rPr lang="en-US" sz="3000" dirty="0"/>
              <a:t>Software Testing  Group K1 </a:t>
            </a:r>
            <a:br>
              <a:rPr lang="en-US" sz="3000" dirty="0"/>
            </a:br>
            <a:r>
              <a:rPr lang="en-US" sz="3000" dirty="0"/>
              <a:t> Continuous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15CD4-78C9-4EFF-B40F-88A8A5520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Tô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Tùng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– ID: 1451018</a:t>
            </a:r>
          </a:p>
          <a:p>
            <a:r>
              <a:rPr lang="en-US" dirty="0"/>
              <a:t>Lê Quang </a:t>
            </a:r>
            <a:r>
              <a:rPr lang="en-US" dirty="0" err="1"/>
              <a:t>Tiến</a:t>
            </a:r>
            <a:r>
              <a:rPr lang="en-US" dirty="0"/>
              <a:t> – ID: 1451058</a:t>
            </a:r>
          </a:p>
        </p:txBody>
      </p:sp>
    </p:spTree>
    <p:extLst>
      <p:ext uri="{BB962C8B-B14F-4D97-AF65-F5344CB8AC3E}">
        <p14:creationId xmlns:p14="http://schemas.microsoft.com/office/powerpoint/2010/main" val="390754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16F7-3B20-4A1C-9BFD-61B72EA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464C-BB2A-49D2-9171-A4DF300C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0240"/>
            <a:ext cx="9720073" cy="4023360"/>
          </a:xfrm>
        </p:spPr>
        <p:txBody>
          <a:bodyPr>
            <a:noAutofit/>
          </a:bodyPr>
          <a:lstStyle/>
          <a:p>
            <a:r>
              <a:rPr lang="en-US" sz="4400" dirty="0"/>
              <a:t>+ Sign in Travis-ci.org</a:t>
            </a:r>
          </a:p>
          <a:p>
            <a:r>
              <a:rPr lang="en-US" sz="4400" dirty="0"/>
              <a:t>+ Synchronizes your GitHub repositories and enable the repository you want to use CI</a:t>
            </a:r>
          </a:p>
          <a:p>
            <a:r>
              <a:rPr lang="en-US" sz="4400" dirty="0"/>
              <a:t>+ Add a .</a:t>
            </a:r>
            <a:r>
              <a:rPr lang="en-US" sz="4400" dirty="0" err="1"/>
              <a:t>travis.yml</a:t>
            </a:r>
            <a:r>
              <a:rPr lang="en-US" sz="4400" dirty="0"/>
              <a:t> file to your repository</a:t>
            </a:r>
          </a:p>
          <a:p>
            <a:r>
              <a:rPr lang="en-US" sz="4400" dirty="0"/>
              <a:t>+ Commit, Push and visit build status pages to see the result</a:t>
            </a:r>
          </a:p>
        </p:txBody>
      </p:sp>
    </p:spTree>
    <p:extLst>
      <p:ext uri="{BB962C8B-B14F-4D97-AF65-F5344CB8AC3E}">
        <p14:creationId xmlns:p14="http://schemas.microsoft.com/office/powerpoint/2010/main" val="13663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B8DE-3805-4372-8920-1BD79AFC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D175-19E2-467E-99AA-8DD347E08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Example of .</a:t>
            </a:r>
            <a:r>
              <a:rPr lang="en-US" dirty="0" err="1"/>
              <a:t>travis.jml</a:t>
            </a:r>
            <a:r>
              <a:rPr lang="en-US" dirty="0"/>
              <a:t>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99686-C371-4A51-BDE6-66A5B92C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713451"/>
            <a:ext cx="5071872" cy="35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16F7-3B20-4A1C-9BFD-61B72EA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464C-BB2A-49D2-9171-A4DF300C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0240"/>
            <a:ext cx="9720073" cy="4023360"/>
          </a:xfrm>
        </p:spPr>
        <p:txBody>
          <a:bodyPr>
            <a:noAutofit/>
          </a:bodyPr>
          <a:lstStyle/>
          <a:p>
            <a:r>
              <a:rPr lang="en-US" sz="4000" dirty="0"/>
              <a:t>+ Jenkins is a self-contained, open source automation server </a:t>
            </a:r>
          </a:p>
          <a:p>
            <a:r>
              <a:rPr lang="en-US" sz="4000" dirty="0"/>
              <a:t>+ Jenkins can be installed through native system packages, Docker, …</a:t>
            </a:r>
          </a:p>
        </p:txBody>
      </p:sp>
    </p:spTree>
    <p:extLst>
      <p:ext uri="{BB962C8B-B14F-4D97-AF65-F5344CB8AC3E}">
        <p14:creationId xmlns:p14="http://schemas.microsoft.com/office/powerpoint/2010/main" val="22460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06A4-5D10-438B-8522-2F15CEDE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9A268-4D4E-4426-9E91-CB2CB8267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81" y="1878037"/>
            <a:ext cx="8928136" cy="4660140"/>
          </a:xfrm>
        </p:spPr>
      </p:pic>
    </p:spTree>
    <p:extLst>
      <p:ext uri="{BB962C8B-B14F-4D97-AF65-F5344CB8AC3E}">
        <p14:creationId xmlns:p14="http://schemas.microsoft.com/office/powerpoint/2010/main" val="265707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06A4-5D10-438B-8522-2F15CEDE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F731C-799D-4F10-B689-9DD927ECA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04" y="2084832"/>
            <a:ext cx="4610764" cy="6443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8E54E4F-536A-42DA-808C-1026FDA6D8CF}"/>
              </a:ext>
            </a:extLst>
          </p:cNvPr>
          <p:cNvSpPr txBox="1">
            <a:spLocks/>
          </p:cNvSpPr>
          <p:nvPr/>
        </p:nvSpPr>
        <p:spPr>
          <a:xfrm>
            <a:off x="925604" y="2406982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Get your </a:t>
            </a:r>
            <a:r>
              <a:rPr lang="en-US" sz="2400" dirty="0" err="1"/>
              <a:t>ip</a:t>
            </a:r>
            <a:r>
              <a:rPr lang="en-US" sz="2400" dirty="0"/>
              <a:t> address and open in browser</a:t>
            </a:r>
          </a:p>
        </p:txBody>
      </p:sp>
    </p:spTree>
    <p:extLst>
      <p:ext uri="{BB962C8B-B14F-4D97-AF65-F5344CB8AC3E}">
        <p14:creationId xmlns:p14="http://schemas.microsoft.com/office/powerpoint/2010/main" val="312423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06A4-5D10-438B-8522-2F15CEDE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running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8CE736-C165-4781-87F2-AC0F2E7CB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28146"/>
            <a:ext cx="8668512" cy="4771127"/>
          </a:xfrm>
        </p:spPr>
      </p:pic>
    </p:spTree>
    <p:extLst>
      <p:ext uri="{BB962C8B-B14F-4D97-AF65-F5344CB8AC3E}">
        <p14:creationId xmlns:p14="http://schemas.microsoft.com/office/powerpoint/2010/main" val="331513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06A4-5D10-438B-8522-2F15CEDE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C46011-8142-4C9B-9551-F73A26609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1807698"/>
            <a:ext cx="9343761" cy="4881639"/>
          </a:xfrm>
        </p:spPr>
      </p:pic>
    </p:spTree>
    <p:extLst>
      <p:ext uri="{BB962C8B-B14F-4D97-AF65-F5344CB8AC3E}">
        <p14:creationId xmlns:p14="http://schemas.microsoft.com/office/powerpoint/2010/main" val="388843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169-5F50-4FF6-963F-4011366B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Jenkins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1F5BE-005F-48F8-B26F-8AC3FFBA5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8" y="2084832"/>
            <a:ext cx="7008524" cy="4422881"/>
          </a:xfrm>
        </p:spPr>
      </p:pic>
    </p:spTree>
    <p:extLst>
      <p:ext uri="{BB962C8B-B14F-4D97-AF65-F5344CB8AC3E}">
        <p14:creationId xmlns:p14="http://schemas.microsoft.com/office/powerpoint/2010/main" val="229015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169-5F50-4FF6-963F-4011366B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Jenkins test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B09F3B-1D57-448A-B2B0-67AF5F62D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2084832"/>
            <a:ext cx="8471565" cy="4383287"/>
          </a:xfrm>
        </p:spPr>
      </p:pic>
    </p:spTree>
    <p:extLst>
      <p:ext uri="{BB962C8B-B14F-4D97-AF65-F5344CB8AC3E}">
        <p14:creationId xmlns:p14="http://schemas.microsoft.com/office/powerpoint/2010/main" val="337817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169-5F50-4FF6-963F-4011366B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Jenkins 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EC9ACC-B7CF-4DD3-9EF5-7AECBBE6C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75343"/>
            <a:ext cx="8190210" cy="4604745"/>
          </a:xfrm>
        </p:spPr>
      </p:pic>
    </p:spTree>
    <p:extLst>
      <p:ext uri="{BB962C8B-B14F-4D97-AF65-F5344CB8AC3E}">
        <p14:creationId xmlns:p14="http://schemas.microsoft.com/office/powerpoint/2010/main" val="21068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46A-037E-45EB-99D6-7C21C7B5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8C7B-5FB4-40D5-8F4C-B8B93453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+ Tools: Travis CI, Jenkins </a:t>
            </a:r>
          </a:p>
          <a:p>
            <a:r>
              <a:rPr lang="en-US" sz="4000" dirty="0"/>
              <a:t>+ Software under test: Calculator web 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9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169-5F50-4FF6-963F-4011366B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Jenkins 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EC9ACC-B7CF-4DD3-9EF5-7AECBBE6C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75343"/>
            <a:ext cx="8190210" cy="4604745"/>
          </a:xfrm>
        </p:spPr>
      </p:pic>
    </p:spTree>
    <p:extLst>
      <p:ext uri="{BB962C8B-B14F-4D97-AF65-F5344CB8AC3E}">
        <p14:creationId xmlns:p14="http://schemas.microsoft.com/office/powerpoint/2010/main" val="3011389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169-5F50-4FF6-963F-4011366B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Jenkins test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53DA5A-CD2C-456E-A9C2-524B4A7AF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65495"/>
            <a:ext cx="8429361" cy="4739202"/>
          </a:xfrm>
        </p:spPr>
      </p:pic>
    </p:spTree>
    <p:extLst>
      <p:ext uri="{BB962C8B-B14F-4D97-AF65-F5344CB8AC3E}">
        <p14:creationId xmlns:p14="http://schemas.microsoft.com/office/powerpoint/2010/main" val="38893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169-5F50-4FF6-963F-4011366B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Jenkins 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E770A2-D9A3-48D8-B333-A79D58418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9" y="2084832"/>
            <a:ext cx="5071871" cy="40227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3FA055-9910-433B-B808-000FC0CAE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4832"/>
            <a:ext cx="5888879" cy="33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3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169-5F50-4FF6-963F-4011366B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DDF02-D411-4CB2-8A98-51AB004D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44" y="2023584"/>
            <a:ext cx="6073357" cy="402336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Jenkins:</a:t>
            </a:r>
          </a:p>
          <a:p>
            <a:pPr marL="128016" lvl="1" indent="0">
              <a:buNone/>
            </a:pPr>
            <a:r>
              <a:rPr lang="en-US" sz="2400" dirty="0"/>
              <a:t>Pros: 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400" dirty="0"/>
              <a:t>	Free to download and use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400" dirty="0"/>
              <a:t>	Practically endless options for customization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400" dirty="0"/>
              <a:t>	An ever-growing collection of plugins</a:t>
            </a:r>
          </a:p>
          <a:p>
            <a:pPr marL="128016" lvl="1" indent="0">
              <a:buNone/>
            </a:pPr>
            <a:r>
              <a:rPr lang="en-US" sz="2400" dirty="0"/>
              <a:t>Cons: 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400" dirty="0"/>
              <a:t>	Requires a dedicated server, which may entail an extra expense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400" dirty="0"/>
              <a:t>	Can take a while to configure and customize</a:t>
            </a:r>
          </a:p>
          <a:p>
            <a:pPr marL="128016" lvl="1" indent="0">
              <a:buNone/>
            </a:pP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EAF545F-2B5E-4C4C-8C45-3F77B18E530A}"/>
              </a:ext>
            </a:extLst>
          </p:cNvPr>
          <p:cNvSpPr txBox="1">
            <a:spLocks/>
          </p:cNvSpPr>
          <p:nvPr/>
        </p:nvSpPr>
        <p:spPr>
          <a:xfrm>
            <a:off x="6096000" y="2023584"/>
            <a:ext cx="6073357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Travis CI:</a:t>
            </a:r>
          </a:p>
          <a:p>
            <a:pPr marL="128016" lvl="1" indent="0">
              <a:buFont typeface="Wingdings 3" pitchFamily="18" charset="2"/>
              <a:buNone/>
            </a:pPr>
            <a:r>
              <a:rPr lang="en-US" sz="2400" dirty="0"/>
              <a:t>Pros: </a:t>
            </a:r>
          </a:p>
          <a:p>
            <a:pPr marL="585216" lvl="1" indent="-457200" fontAlgn="base">
              <a:buFont typeface="+mj-lt"/>
              <a:buAutoNum type="arabicPeriod"/>
            </a:pPr>
            <a:r>
              <a:rPr lang="en-US" sz="2400" dirty="0"/>
              <a:t>	Lightweight and easy to set up</a:t>
            </a:r>
          </a:p>
          <a:p>
            <a:pPr marL="585216" lvl="1" indent="-457200" fontAlgn="base">
              <a:buFont typeface="+mj-lt"/>
              <a:buAutoNum type="arabicPeriod"/>
            </a:pPr>
            <a:r>
              <a:rPr lang="en-US" sz="2400" dirty="0"/>
              <a:t>	Free for open source projects</a:t>
            </a:r>
          </a:p>
          <a:p>
            <a:pPr marL="585216" lvl="1" indent="-457200" fontAlgn="base">
              <a:buFont typeface="+mj-lt"/>
              <a:buAutoNum type="arabicPeriod"/>
            </a:pPr>
            <a:r>
              <a:rPr lang="en-US" sz="2400" dirty="0"/>
              <a:t>	No dedicated server needed</a:t>
            </a:r>
          </a:p>
          <a:p>
            <a:pPr marL="585216" lvl="1" indent="-457200" fontAlgn="base">
              <a:buFont typeface="+mj-lt"/>
              <a:buAutoNum type="arabicPeriod"/>
            </a:pPr>
            <a:r>
              <a:rPr lang="en-US" sz="2400" dirty="0"/>
              <a:t>	Build matrix feature</a:t>
            </a:r>
          </a:p>
          <a:p>
            <a:pPr marL="128016" lvl="1" indent="0">
              <a:buFont typeface="Wingdings 3" pitchFamily="18" charset="2"/>
              <a:buNone/>
            </a:pPr>
            <a:r>
              <a:rPr lang="en-US" sz="2400" dirty="0"/>
              <a:t>Cons: </a:t>
            </a:r>
          </a:p>
          <a:p>
            <a:pPr marL="585216" lvl="1" indent="-457200" fontAlgn="base">
              <a:buFont typeface="+mj-lt"/>
              <a:buAutoNum type="arabicPeriod"/>
            </a:pPr>
            <a:r>
              <a:rPr lang="en-US" sz="2400" dirty="0"/>
              <a:t>	Enterprise plans come with a cost</a:t>
            </a:r>
          </a:p>
          <a:p>
            <a:pPr marL="585216" lvl="1" indent="-457200" fontAlgn="base">
              <a:buFont typeface="+mj-lt"/>
              <a:buAutoNum type="arabicPeriod"/>
            </a:pPr>
            <a:r>
              <a:rPr lang="en-US" sz="2400" dirty="0"/>
              <a:t>	Limited options for customization</a:t>
            </a:r>
          </a:p>
          <a:p>
            <a:pPr marL="128016" lvl="1" indent="0">
              <a:buFont typeface="Wingdings 3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F395-CB54-437B-8057-C1F5A416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978" y="1045699"/>
            <a:ext cx="10557216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94188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46A-037E-45EB-99D6-7C21C7B5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8C7B-5FB4-40D5-8F4C-B8B93453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+ The practice of automatically building and testing code changes of each commit</a:t>
            </a:r>
          </a:p>
          <a:p>
            <a:pPr marL="0" indent="0">
              <a:buNone/>
            </a:pPr>
            <a:r>
              <a:rPr lang="en-US" sz="4000" dirty="0"/>
              <a:t>+ Providing immediate feedback on the testing outcome</a:t>
            </a:r>
          </a:p>
        </p:txBody>
      </p:sp>
    </p:spTree>
    <p:extLst>
      <p:ext uri="{BB962C8B-B14F-4D97-AF65-F5344CB8AC3E}">
        <p14:creationId xmlns:p14="http://schemas.microsoft.com/office/powerpoint/2010/main" val="41486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995B-06A3-4CE0-8FEC-849FB256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under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F30E-C3AE-41FC-9E37-C1ACA543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+ Basic Calculator App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C4D57-2CE2-48F7-9EE3-DF53E0AC0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07" y="3214424"/>
            <a:ext cx="9647072" cy="238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636E-50BD-4E89-AA75-A6C60E35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Travis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D31C-F7FD-444F-900B-983EB8137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+ A hosted, distributed continuous integration service used to build and test software projects hosted at GitHub</a:t>
            </a:r>
          </a:p>
          <a:p>
            <a:pPr algn="just"/>
            <a:r>
              <a:rPr lang="en-US" sz="4000" dirty="0"/>
              <a:t>+ Configured by adding a file named .</a:t>
            </a:r>
            <a:r>
              <a:rPr lang="en-US" sz="4000" dirty="0" err="1"/>
              <a:t>travis.yml</a:t>
            </a:r>
            <a:r>
              <a:rPr lang="en-US" sz="4000" i="1" dirty="0"/>
              <a:t> </a:t>
            </a:r>
            <a:r>
              <a:rPr lang="en-US" sz="4000" dirty="0"/>
              <a:t>a  format text file, to the root directory of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337960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CF2D-97C9-47C0-8EF2-9413EBF0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51353C-3701-4B86-AF57-D7AE08C48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6403614" cy="3883316"/>
          </a:xfrm>
        </p:spPr>
      </p:pic>
    </p:spTree>
    <p:extLst>
      <p:ext uri="{BB962C8B-B14F-4D97-AF65-F5344CB8AC3E}">
        <p14:creationId xmlns:p14="http://schemas.microsoft.com/office/powerpoint/2010/main" val="329513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CF2D-97C9-47C0-8EF2-9413EBF0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5F1690-585B-40D9-B88C-24D958AE0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5" y="1827557"/>
            <a:ext cx="5857281" cy="43200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6D9D6-3F2C-486B-A698-9D515DFAE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46" y="1827557"/>
            <a:ext cx="5394316" cy="43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8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DA6C-9055-4E5B-85CD-1620E90D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2CD1-C8FB-46D3-9EB2-B5F7393E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+ One unit test tests if calculator calculate 1+2 correctly (calculator.test.js)</a:t>
            </a:r>
          </a:p>
          <a:p>
            <a:r>
              <a:rPr lang="en-US" sz="4000" dirty="0"/>
              <a:t>+ Can create your own test by editing that file</a:t>
            </a:r>
          </a:p>
        </p:txBody>
      </p:sp>
    </p:spTree>
    <p:extLst>
      <p:ext uri="{BB962C8B-B14F-4D97-AF65-F5344CB8AC3E}">
        <p14:creationId xmlns:p14="http://schemas.microsoft.com/office/powerpoint/2010/main" val="341129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5C16-0496-4C2C-97DD-93E82A72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EDBF-5724-41AC-A35E-DBA33AAC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Autofit/>
          </a:bodyPr>
          <a:lstStyle/>
          <a:p>
            <a:r>
              <a:rPr lang="en-US" sz="4000" dirty="0"/>
              <a:t>+ Using Cypress</a:t>
            </a:r>
          </a:p>
          <a:p>
            <a:r>
              <a:rPr lang="en-US" sz="4000" dirty="0"/>
              <a:t>+ Run 2 tests in our example</a:t>
            </a:r>
          </a:p>
          <a:p>
            <a:pPr lvl="2"/>
            <a:r>
              <a:rPr lang="en-US" sz="4000" dirty="0"/>
              <a:t> Checking if the app contains a green title saying "Hello </a:t>
            </a:r>
            <a:r>
              <a:rPr lang="en-US" sz="4000" dirty="0" err="1"/>
              <a:t>Calculatee</a:t>
            </a:r>
            <a:r>
              <a:rPr lang="en-US" sz="4000" dirty="0"/>
              <a:t>!! !!!".</a:t>
            </a:r>
          </a:p>
          <a:p>
            <a:pPr lvl="2"/>
            <a:r>
              <a:rPr lang="en-US" sz="4000" dirty="0"/>
              <a:t> Tests the scenario when types into the "Expression" input box "1+2+3+4", clicks the "Evaluation expression“ =&gt; correct result will appear</a:t>
            </a:r>
          </a:p>
        </p:txBody>
      </p:sp>
    </p:spTree>
    <p:extLst>
      <p:ext uri="{BB962C8B-B14F-4D97-AF65-F5344CB8AC3E}">
        <p14:creationId xmlns:p14="http://schemas.microsoft.com/office/powerpoint/2010/main" val="360356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255</TotalTime>
  <Words>319</Words>
  <Application>Microsoft Office PowerPoint</Application>
  <PresentationFormat>Widescreen</PresentationFormat>
  <Paragraphs>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Century Schoolbook</vt:lpstr>
      <vt:lpstr>Corbel</vt:lpstr>
      <vt:lpstr>Tw Cen MT</vt:lpstr>
      <vt:lpstr>Tw Cen MT Condensed</vt:lpstr>
      <vt:lpstr>Wingdings 3</vt:lpstr>
      <vt:lpstr>Feathered</vt:lpstr>
      <vt:lpstr>Integral</vt:lpstr>
      <vt:lpstr>CS423  Software Testing  Group K1   Continuous Integration</vt:lpstr>
      <vt:lpstr>Introduction</vt:lpstr>
      <vt:lpstr>Continuous Integration</vt:lpstr>
      <vt:lpstr>Software under test</vt:lpstr>
      <vt:lpstr>Travis ci</vt:lpstr>
      <vt:lpstr>INSTALL AND RUNNING</vt:lpstr>
      <vt:lpstr>INSTALL AND RUNNING</vt:lpstr>
      <vt:lpstr>Unit test</vt:lpstr>
      <vt:lpstr>Functional test</vt:lpstr>
      <vt:lpstr>HOW TO GET STARTED</vt:lpstr>
      <vt:lpstr>HOW TO GET STARTED</vt:lpstr>
      <vt:lpstr>JENKINS CI</vt:lpstr>
      <vt:lpstr>Install and running</vt:lpstr>
      <vt:lpstr>Install and running</vt:lpstr>
      <vt:lpstr>Install and running</vt:lpstr>
      <vt:lpstr>Install and running</vt:lpstr>
      <vt:lpstr>Create your first Jenkins test</vt:lpstr>
      <vt:lpstr>Create your first Jenkins test</vt:lpstr>
      <vt:lpstr>Run Jenkins test</vt:lpstr>
      <vt:lpstr>Run Jenkins test</vt:lpstr>
      <vt:lpstr>FINISH Jenkins test</vt:lpstr>
      <vt:lpstr>FINISH Jenkins test</vt:lpstr>
      <vt:lpstr>compare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HIEP</dc:creator>
  <cp:lastModifiedBy>TUNG HIEP</cp:lastModifiedBy>
  <cp:revision>13</cp:revision>
  <dcterms:created xsi:type="dcterms:W3CDTF">2018-03-25T15:41:17Z</dcterms:created>
  <dcterms:modified xsi:type="dcterms:W3CDTF">2018-04-11T15:23:39Z</dcterms:modified>
</cp:coreProperties>
</file>